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5" r:id="rId4"/>
    <p:sldMasterId id="214748366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y="5143500" cx="9144000"/>
  <p:notesSz cx="6858000" cy="9144000"/>
  <p:embeddedFontLst>
    <p:embeddedFont>
      <p:font typeface="Tahoma"/>
      <p:regular r:id="rId22"/>
      <p:bold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11" Type="http://schemas.openxmlformats.org/officeDocument/2006/relationships/slide" Target="slides/slide5.xml"/><Relationship Id="rId22" Type="http://schemas.openxmlformats.org/officeDocument/2006/relationships/font" Target="fonts/Tahoma-regular.fntdata"/><Relationship Id="rId10" Type="http://schemas.openxmlformats.org/officeDocument/2006/relationships/slide" Target="slides/slide4.xml"/><Relationship Id="rId21" Type="http://schemas.openxmlformats.org/officeDocument/2006/relationships/slide" Target="slides/slide15.xml"/><Relationship Id="rId13" Type="http://schemas.openxmlformats.org/officeDocument/2006/relationships/slide" Target="slides/slide7.xml"/><Relationship Id="rId12" Type="http://schemas.openxmlformats.org/officeDocument/2006/relationships/slide" Target="slides/slide6.xml"/><Relationship Id="rId23" Type="http://schemas.openxmlformats.org/officeDocument/2006/relationships/font" Target="fonts/Tahoma-bold.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2.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3c43db96564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3c43db96564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tr"/>
              <a:t>Bu eğitimde öncelikle Multimodal kavramına netleştireceğiz. Daha sonra her geçen gün hayatımıza daha çok giren Gemini ve ChatGPT gibi modellerin, attığımız bir metni veya yüklediğimiz bir fotoğrafı arka planda nasıl gördüğünü nasıl anlayıp yorumladığını ve bu farklı veri türlerini birleştirerek nasıl anlamlı çıktılar ürettiğini incelicez.</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c43db96564_2_103:notes"/>
          <p:cNvSpPr txBox="1"/>
          <p:nvPr>
            <p:ph idx="1" type="body"/>
          </p:nvPr>
        </p:nvSpPr>
        <p:spPr>
          <a:xfrm>
            <a:off x="685800" y="4343400"/>
            <a:ext cx="5486400" cy="4114800"/>
          </a:xfrm>
          <a:prstGeom prst="rect">
            <a:avLst/>
          </a:prstGeom>
        </p:spPr>
        <p:txBody>
          <a:bodyPr anchorCtr="0" anchor="t" bIns="49950" lIns="49950" spcFirstLastPara="1" rIns="49950" wrap="square" tIns="49950">
            <a:noAutofit/>
          </a:bodyPr>
          <a:lstStyle/>
          <a:p>
            <a:pPr indent="0" lvl="0" marL="0" rtl="0" algn="l">
              <a:spcBef>
                <a:spcPts val="0"/>
              </a:spcBef>
              <a:spcAft>
                <a:spcPts val="0"/>
              </a:spcAft>
              <a:buNone/>
            </a:pPr>
            <a:r>
              <a:rPr lang="tr"/>
              <a:t>Temel kavramları tanımlayarak başlayalım. İlk bakmamız gereken kavram modalite, modalite en temel tanımıyla verinin türünü ifade eder. Bu görselde gördüğünüz metin, </a:t>
            </a:r>
            <a:r>
              <a:rPr lang="tr"/>
              <a:t>görüntü</a:t>
            </a:r>
            <a:r>
              <a:rPr lang="tr"/>
              <a:t>,ses ve video yapay zeka modellerinin en sık kullanılan modalitelerdir. Bu tanımdan sonra Unimodal AI yani tek modlu yapay zeka kavramına geçelim. Bu modeller sadece tek bir veri tipini işlemek üzerine tasarlanmışlardır. Bu modellere örnek olarak spam filtrelerini verebiliriz. Çünkü spam filtreleri sadece metinlerdeki kelimeleri işleyen sistemlerdir.</a:t>
            </a:r>
            <a:endParaRPr/>
          </a:p>
        </p:txBody>
      </p:sp>
      <p:sp>
        <p:nvSpPr>
          <p:cNvPr id="103" name="Google Shape;103;g3c43db96564_2_10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c6128e8024_0_0:notes"/>
          <p:cNvSpPr txBox="1"/>
          <p:nvPr>
            <p:ph idx="1" type="body"/>
          </p:nvPr>
        </p:nvSpPr>
        <p:spPr>
          <a:xfrm>
            <a:off x="685800" y="4343400"/>
            <a:ext cx="5486400" cy="4114800"/>
          </a:xfrm>
          <a:prstGeom prst="rect">
            <a:avLst/>
          </a:prstGeom>
        </p:spPr>
        <p:txBody>
          <a:bodyPr anchorCtr="0" anchor="t" bIns="49950" lIns="49950" spcFirstLastPara="1" rIns="49950" wrap="square" tIns="49950">
            <a:noAutofit/>
          </a:bodyPr>
          <a:lstStyle/>
          <a:p>
            <a:pPr indent="0" lvl="0" marL="0" rtl="0" algn="l">
              <a:spcBef>
                <a:spcPts val="0"/>
              </a:spcBef>
              <a:spcAft>
                <a:spcPts val="0"/>
              </a:spcAft>
              <a:buNone/>
            </a:pPr>
            <a:r>
              <a:rPr lang="tr"/>
              <a:t>Unimodal sistemler dünyaya tek bir pencereden bakarlar.Sadece sesi duyabilir ama görüntüyü göremez ya da tam tersi görüntüyü görür ama sesini duyamazlar. Oysa bizler dünyayı tek bir pencereden bakmayız. Beynimiz,çevremizdeki olayları anlamlandırmak için tek bir veriye güvenmez. Bütün duyularımızdan gelen verileri birleştirerek bir sonuca varır. İşte Multimodel AI da bizim bu algılama ve karar verme mekanizmamızı taklit eder. Multimodal Aı farklı veri türlerini tek bir sistemde işleyerek olaylara bizim gibi karar vermeye çalışır.</a:t>
            </a:r>
            <a:endParaRPr/>
          </a:p>
        </p:txBody>
      </p:sp>
      <p:sp>
        <p:nvSpPr>
          <p:cNvPr id="122" name="Google Shape;122;g3c6128e8024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c43db96564_2_61:notes"/>
          <p:cNvSpPr txBox="1"/>
          <p:nvPr>
            <p:ph idx="1" type="body"/>
          </p:nvPr>
        </p:nvSpPr>
        <p:spPr>
          <a:xfrm>
            <a:off x="685800" y="4343400"/>
            <a:ext cx="5486400" cy="4114800"/>
          </a:xfrm>
          <a:prstGeom prst="rect">
            <a:avLst/>
          </a:prstGeom>
        </p:spPr>
        <p:txBody>
          <a:bodyPr anchorCtr="0" anchor="t" bIns="49950" lIns="49950" spcFirstLastPara="1" rIns="49950" wrap="square" tIns="49950">
            <a:noAutofit/>
          </a:bodyPr>
          <a:lstStyle/>
          <a:p>
            <a:pPr indent="0" lvl="0" marL="0" rtl="0" algn="l">
              <a:spcBef>
                <a:spcPts val="0"/>
              </a:spcBef>
              <a:spcAft>
                <a:spcPts val="0"/>
              </a:spcAft>
              <a:buNone/>
            </a:pPr>
            <a:r>
              <a:rPr lang="tr"/>
              <a:t>Şimdiye kadar anlattıklarımı bu tablo üzerinden özet niteliğinde toparlayalım. Unimodal sistemler sadece tek bir veri tipiyle çalışırlar, bu yüzden kapsamları ve bakış açıları, yetenekleri sınırlı kalır. Ve son olarak, genellikle aldıkları formatta çıktı üretirler. Yani metin verisinden metin gibi. Sistemin esnekliği kısıtlıdır. Buna karşılık Multimodal sistemlerde birden fazla veri türünü işleyebiliriz. İşin olayları bir bütün kavrar. Ve farklı formatlar arasında (metinden görüntüye, görüntüden sese) esnek geçiş yapabilir.</a:t>
            </a:r>
            <a:endParaRPr/>
          </a:p>
        </p:txBody>
      </p:sp>
      <p:sp>
        <p:nvSpPr>
          <p:cNvPr id="136" name="Google Shape;136;g3c43db96564_2_6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c6166aaf8e_1_51:notes"/>
          <p:cNvSpPr txBox="1"/>
          <p:nvPr>
            <p:ph idx="1" type="body"/>
          </p:nvPr>
        </p:nvSpPr>
        <p:spPr>
          <a:xfrm>
            <a:off x="685800" y="4343400"/>
            <a:ext cx="5486400" cy="4114800"/>
          </a:xfrm>
          <a:prstGeom prst="rect">
            <a:avLst/>
          </a:prstGeom>
        </p:spPr>
        <p:txBody>
          <a:bodyPr anchorCtr="0" anchor="t" bIns="49950" lIns="49950" spcFirstLastPara="1" rIns="49950" wrap="square" tIns="49950">
            <a:noAutofit/>
          </a:bodyPr>
          <a:lstStyle/>
          <a:p>
            <a:pPr indent="0" lvl="0" marL="0" rtl="0" algn="l">
              <a:lnSpc>
                <a:spcPct val="115000"/>
              </a:lnSpc>
              <a:spcBef>
                <a:spcPts val="1200"/>
              </a:spcBef>
              <a:spcAft>
                <a:spcPts val="0"/>
              </a:spcAft>
              <a:buClr>
                <a:schemeClr val="dk1"/>
              </a:buClr>
              <a:buSzPts val="1100"/>
              <a:buFont typeface="Arial"/>
              <a:buNone/>
            </a:pPr>
            <a:r>
              <a:rPr lang="tr"/>
              <a:t>Şimdi de Multimodal'ın kullanım alanlarına bakalım. Otonom araçlarda kullanılıyor. Bu araçlar sadece kameralarla hareket etmiyorlar. Aracın etrafındaki sensörlerden gelen derinlik bilgisi yani bir nesnenin araca olan mesafesi ve hacim bilgisini, ve çevredeki ses verileriyle eş zamanlı birleştirerek karar verdiği için Multimodall bir yapıdadır.</a:t>
            </a:r>
            <a:endParaRPr/>
          </a:p>
          <a:p>
            <a:pPr indent="0" lvl="0" marL="0" rtl="0" algn="l">
              <a:lnSpc>
                <a:spcPct val="115000"/>
              </a:lnSpc>
              <a:spcBef>
                <a:spcPts val="1200"/>
              </a:spcBef>
              <a:spcAft>
                <a:spcPts val="0"/>
              </a:spcAft>
              <a:buClr>
                <a:schemeClr val="dk1"/>
              </a:buClr>
              <a:buSzPts val="1100"/>
              <a:buFont typeface="Arial"/>
              <a:buNone/>
            </a:pPr>
            <a:r>
              <a:rPr lang="tr"/>
              <a:t>Medikal görüntülemede de artık sadece tıbbi görüntülere bakmaz. Görsel veriyi, doktorun verdiği raporlarla veya geçmiş tahlil sonuçları gibi verilerle birlikte analiz ettiği için multimodal olarak tanımlanır. Ve tabii ki de artık hepimizin kullandığı Gemini ve ChatGPT gibi büyük modeller. En çok bu ikisini kullandığınız için bunları örnek verdim. Gemini, Claude Opus modelleri de Multimodal AI'dır. Yüklediğiniz metinleri düzenleyebilen, attığınız görseli yorumlayabilen her model Multimodal AI örneği olmuş oluyor.</a:t>
            </a:r>
            <a:endParaRPr/>
          </a:p>
          <a:p>
            <a:pPr indent="0" lvl="0" marL="0" rtl="0" algn="l">
              <a:spcBef>
                <a:spcPts val="1200"/>
              </a:spcBef>
              <a:spcAft>
                <a:spcPts val="0"/>
              </a:spcAft>
              <a:buNone/>
            </a:pPr>
            <a:r>
              <a:t/>
            </a:r>
            <a:endParaRPr/>
          </a:p>
        </p:txBody>
      </p:sp>
      <p:sp>
        <p:nvSpPr>
          <p:cNvPr id="148" name="Google Shape;148;g3c6166aaf8e_1_5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c6166aaf8e_1_62:notes"/>
          <p:cNvSpPr txBox="1"/>
          <p:nvPr>
            <p:ph idx="1" type="body"/>
          </p:nvPr>
        </p:nvSpPr>
        <p:spPr>
          <a:xfrm>
            <a:off x="685800" y="4343400"/>
            <a:ext cx="5486400" cy="4114800"/>
          </a:xfrm>
          <a:prstGeom prst="rect">
            <a:avLst/>
          </a:prstGeom>
        </p:spPr>
        <p:txBody>
          <a:bodyPr anchorCtr="0" anchor="t" bIns="49950" lIns="49950" spcFirstLastPara="1" rIns="49950" wrap="square" tIns="49950">
            <a:noAutofit/>
          </a:bodyPr>
          <a:lstStyle/>
          <a:p>
            <a:pPr indent="0" lvl="0" marL="0" rtl="0" algn="l">
              <a:lnSpc>
                <a:spcPct val="115000"/>
              </a:lnSpc>
              <a:spcBef>
                <a:spcPts val="1200"/>
              </a:spcBef>
              <a:spcAft>
                <a:spcPts val="0"/>
              </a:spcAft>
              <a:buClr>
                <a:schemeClr val="dk1"/>
              </a:buClr>
              <a:buSzPts val="1100"/>
              <a:buFont typeface="Arial"/>
              <a:buNone/>
            </a:pPr>
            <a:r>
              <a:rPr lang="tr"/>
              <a:t>Şimdi Multimodal AI'ın temel mimarisine bakalım. Temel mimarisini 3 ana başlığa ayırabiliriz. Giriş modülünde, sistemimiz bize verdiğimiz görüntüyü, metni veya sesi alır yani hammaddeyi ve bu aldığı verileri arka planda çalışan encoderlar (kodlayıcılar) aracılığıyla modelin anlayacağı matematiksel dile yani vektörlere dönüştürür.</a:t>
            </a:r>
            <a:endParaRPr/>
          </a:p>
          <a:p>
            <a:pPr indent="0" lvl="0" marL="0" rtl="0" algn="l">
              <a:lnSpc>
                <a:spcPct val="115000"/>
              </a:lnSpc>
              <a:spcBef>
                <a:spcPts val="1200"/>
              </a:spcBef>
              <a:spcAft>
                <a:spcPts val="0"/>
              </a:spcAft>
              <a:buClr>
                <a:schemeClr val="dk1"/>
              </a:buClr>
              <a:buSzPts val="1100"/>
              <a:buFont typeface="Arial"/>
              <a:buNone/>
            </a:pPr>
            <a:r>
              <a:rPr lang="tr"/>
              <a:t>Füzyon modülünün amacı bu kodlayıcılardan gelen ayrık vektörleri tek bir yerde birleştirmektir. Sistem metinden ve resimden gelen vektörleri burada harmanlar. Veriler arasındaki ilişki örneğin resimdeki nesne ile metindeki ismin eşleşmesi bu aşamada gerçekleşir.</a:t>
            </a:r>
            <a:endParaRPr/>
          </a:p>
          <a:p>
            <a:pPr indent="0" lvl="0" marL="0" rtl="0" algn="l">
              <a:lnSpc>
                <a:spcPct val="115000"/>
              </a:lnSpc>
              <a:spcBef>
                <a:spcPts val="1200"/>
              </a:spcBef>
              <a:spcAft>
                <a:spcPts val="0"/>
              </a:spcAft>
              <a:buClr>
                <a:schemeClr val="dk1"/>
              </a:buClr>
              <a:buSzPts val="1100"/>
              <a:buFont typeface="Arial"/>
              <a:buNone/>
            </a:pPr>
            <a:r>
              <a:rPr lang="tr"/>
              <a:t>Son olarak çıktı modülünün amacı, füzyon katmanında birleştirilen ve anlamlandırılan bu vektörleri / modelin anladığı matematiksel dilden bizim anlıyacağımız görsele veya metne dönüştürmektir.</a:t>
            </a:r>
            <a:endParaRPr/>
          </a:p>
          <a:p>
            <a:pPr indent="0" lvl="0" marL="0" rtl="0" algn="l">
              <a:lnSpc>
                <a:spcPct val="115000"/>
              </a:lnSpc>
              <a:spcBef>
                <a:spcPts val="1200"/>
              </a:spcBef>
              <a:spcAft>
                <a:spcPts val="0"/>
              </a:spcAft>
              <a:buClr>
                <a:schemeClr val="dk1"/>
              </a:buClr>
              <a:buSzPts val="1100"/>
              <a:buFont typeface="Arial"/>
              <a:buNone/>
            </a:pPr>
            <a:r>
              <a:rPr lang="tr"/>
              <a:t>Mimari genel işleyişi bu şekildedir.</a:t>
            </a:r>
            <a:endParaRPr/>
          </a:p>
          <a:p>
            <a:pPr indent="0" lvl="0" marL="0" rtl="0" algn="l">
              <a:spcBef>
                <a:spcPts val="1200"/>
              </a:spcBef>
              <a:spcAft>
                <a:spcPts val="0"/>
              </a:spcAft>
              <a:buNone/>
            </a:pPr>
            <a:r>
              <a:t/>
            </a:r>
            <a:endParaRPr/>
          </a:p>
        </p:txBody>
      </p:sp>
      <p:sp>
        <p:nvSpPr>
          <p:cNvPr id="165" name="Google Shape;165;g3c6166aaf8e_1_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c6166aaf8e_1_83:notes"/>
          <p:cNvSpPr txBox="1"/>
          <p:nvPr>
            <p:ph idx="1" type="body"/>
          </p:nvPr>
        </p:nvSpPr>
        <p:spPr>
          <a:xfrm>
            <a:off x="685800" y="4343400"/>
            <a:ext cx="5486400" cy="4114800"/>
          </a:xfrm>
          <a:prstGeom prst="rect">
            <a:avLst/>
          </a:prstGeom>
        </p:spPr>
        <p:txBody>
          <a:bodyPr anchorCtr="0" anchor="t" bIns="49950" lIns="49950" spcFirstLastPara="1" rIns="49950" wrap="square" tIns="49950">
            <a:noAutofit/>
          </a:bodyPr>
          <a:lstStyle/>
          <a:p>
            <a:pPr indent="0" lvl="0" marL="0" rtl="0" algn="l">
              <a:spcBef>
                <a:spcPts val="0"/>
              </a:spcBef>
              <a:spcAft>
                <a:spcPts val="0"/>
              </a:spcAft>
              <a:buNone/>
            </a:pPr>
            <a:r>
              <a:rPr lang="tr"/>
              <a:t>İlk olarak metin işlemeyle başlıyoruz. Metin işleme, modele verdiğimiz metinlerin , modelin anlaması için vektöre dönüştürme işlemleridir. Model önce verdiğimiz metni küçük parçalara ayırır biz bu işleme tokenizasyon diyoruz. Bu ayırma işlemi genellikle kök ve eklerine göre ayrılır. Mesela kitaplık kelimesini kitap-lık olarak iki tokenı ayrılıyor. Ardından Embedding ile model tokenizasyon ile ayrılan her bir parçaya bir sayı atar. Bu sayılar rastgele değildir. </a:t>
            </a:r>
            <a:r>
              <a:rPr lang="tr">
                <a:solidFill>
                  <a:schemeClr val="dk1"/>
                </a:solidFill>
              </a:rPr>
              <a:t>Her sayı bir kelimenin bir özelliğini temsil eder. Bütün bu özelliklerin oluşturduğu uzun sayı dizilerine </a:t>
            </a:r>
            <a:r>
              <a:rPr b="1" lang="tr">
                <a:solidFill>
                  <a:schemeClr val="dk1"/>
                </a:solidFill>
              </a:rPr>
              <a:t>Dense Vector (Yoğun Vektör)</a:t>
            </a:r>
            <a:r>
              <a:rPr lang="tr">
                <a:solidFill>
                  <a:schemeClr val="dk1"/>
                </a:solidFill>
              </a:rPr>
              <a:t> diyoruz. Bu vektörlerin hepsi </a:t>
            </a:r>
            <a:r>
              <a:rPr b="1" lang="tr">
                <a:solidFill>
                  <a:schemeClr val="dk1"/>
                </a:solidFill>
              </a:rPr>
              <a:t>Latent Space</a:t>
            </a:r>
            <a:r>
              <a:rPr lang="tr">
                <a:solidFill>
                  <a:schemeClr val="dk1"/>
                </a:solidFill>
              </a:rPr>
              <a:t> (uzay boşluğu) dediğimiz vektör uzayında durmaktadır. Latent Space'i bir harita olarak düşünebiliriz. Bu haritanın üzerindeki her koordinatta Dense Vector'ü temsil etmektedir. Model eğitimi süresince Dense Vector'leri oluşturur bu sayede öyle bir ayarlar ki, benzer bağlamda kullanılan kelimelerin puanları birbirine çok yakındır. İşte modelin anlaması dediğimiz şey aslında bu sayısal yakınlıktır.</a:t>
            </a:r>
            <a:endParaRPr/>
          </a:p>
        </p:txBody>
      </p:sp>
      <p:sp>
        <p:nvSpPr>
          <p:cNvPr id="177" name="Google Shape;177;g3c6166aaf8e_1_8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c6166aaf8e_1_93:notes"/>
          <p:cNvSpPr txBox="1"/>
          <p:nvPr>
            <p:ph idx="1" type="body"/>
          </p:nvPr>
        </p:nvSpPr>
        <p:spPr>
          <a:xfrm>
            <a:off x="685800" y="4343400"/>
            <a:ext cx="5486400" cy="4114800"/>
          </a:xfrm>
          <a:prstGeom prst="rect">
            <a:avLst/>
          </a:prstGeom>
        </p:spPr>
        <p:txBody>
          <a:bodyPr anchorCtr="0" anchor="t" bIns="49950" lIns="49950" spcFirstLastPara="1" rIns="49950" wrap="square" tIns="49950">
            <a:noAutofit/>
          </a:bodyPr>
          <a:lstStyle/>
          <a:p>
            <a:pPr indent="0" lvl="0" marL="0" rtl="0" algn="l">
              <a:spcBef>
                <a:spcPts val="0"/>
              </a:spcBef>
              <a:spcAft>
                <a:spcPts val="0"/>
              </a:spcAft>
              <a:buNone/>
            </a:pPr>
            <a:r>
              <a:rPr lang="tr">
                <a:solidFill>
                  <a:schemeClr val="dk1"/>
                </a:solidFill>
              </a:rPr>
              <a:t>Metin verisinin nasıl işlendiğini öğrendik,şimdi görüntülerin nasıl işlendiğine bakalım. Multimodal modeller resimleri tıpkı metin gibi işlemek için vision transformer yapısını kullanır. Bunun nasıl olduğuna bakarsak ilk adımda model, fotoğrafı bütün olarak anlamaz. Görselde gördüğünüz gibi onu sabit boyutlu karelere böler. Bu yönteme </a:t>
            </a:r>
            <a:r>
              <a:rPr b="1" lang="tr">
                <a:solidFill>
                  <a:schemeClr val="dk1"/>
                </a:solidFill>
              </a:rPr>
              <a:t>Patching</a:t>
            </a:r>
            <a:r>
              <a:rPr lang="tr">
                <a:solidFill>
                  <a:schemeClr val="dk1"/>
                </a:solidFill>
              </a:rPr>
              <a:t> diyoruz ve her bir kareye </a:t>
            </a:r>
            <a:r>
              <a:rPr b="1" lang="tr">
                <a:solidFill>
                  <a:schemeClr val="dk1"/>
                </a:solidFill>
              </a:rPr>
              <a:t>patch</a:t>
            </a:r>
            <a:r>
              <a:rPr lang="tr">
                <a:solidFill>
                  <a:schemeClr val="dk1"/>
                </a:solidFill>
              </a:rPr>
              <a:t> diyoruz. Sonra model her bir parçayı vektöre dönüştürüp, bunları peş peşe ekleyerek uzun bir sayı liste haline getirir. Biz bu uzun yapıya </a:t>
            </a:r>
            <a:r>
              <a:rPr b="1" lang="tr">
                <a:solidFill>
                  <a:schemeClr val="dk1"/>
                </a:solidFill>
              </a:rPr>
              <a:t>Sequence (Dizi)</a:t>
            </a:r>
            <a:r>
              <a:rPr lang="tr">
                <a:solidFill>
                  <a:schemeClr val="dk1"/>
                </a:solidFill>
              </a:rPr>
              <a:t> deriz. Ama bu parçaları sıraya dizince resmin şekli kaybolur. Modelin hangi parçanın nerede olduğunu hatırlaması için her bir parçaya "Konum etiketi" eklenir. Bu yönteme de "</a:t>
            </a:r>
            <a:r>
              <a:rPr b="1" lang="tr">
                <a:solidFill>
                  <a:schemeClr val="dk1"/>
                </a:solidFill>
              </a:rPr>
              <a:t>Positional Embedding</a:t>
            </a:r>
            <a:r>
              <a:rPr lang="tr">
                <a:solidFill>
                  <a:schemeClr val="dk1"/>
                </a:solidFill>
              </a:rPr>
              <a:t>" diyoruz. Bu işlemler sonucunda görüntümüz, vektörlerden oluşan bir diziye dönüşmüş olur.</a:t>
            </a:r>
            <a:endParaRPr/>
          </a:p>
        </p:txBody>
      </p:sp>
      <p:sp>
        <p:nvSpPr>
          <p:cNvPr id="191" name="Google Shape;191;g3c6166aaf8e_1_9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c63a5dda1b_3_7:notes"/>
          <p:cNvSpPr txBox="1"/>
          <p:nvPr>
            <p:ph idx="1" type="body"/>
          </p:nvPr>
        </p:nvSpPr>
        <p:spPr>
          <a:xfrm>
            <a:off x="685800" y="4343400"/>
            <a:ext cx="5486400" cy="4114800"/>
          </a:xfrm>
          <a:prstGeom prst="rect">
            <a:avLst/>
          </a:prstGeom>
        </p:spPr>
        <p:txBody>
          <a:bodyPr anchorCtr="0" anchor="t" bIns="49950" lIns="49950" spcFirstLastPara="1" rIns="49950" wrap="square" tIns="49950">
            <a:noAutofit/>
          </a:bodyPr>
          <a:lstStyle/>
          <a:p>
            <a:pPr indent="0" lvl="0" marL="0" rtl="0" algn="l">
              <a:spcBef>
                <a:spcPts val="0"/>
              </a:spcBef>
              <a:spcAft>
                <a:spcPts val="0"/>
              </a:spcAft>
              <a:buNone/>
            </a:pPr>
            <a:r>
              <a:rPr lang="tr"/>
              <a:t>Şu an elimizde metin vektörlerinin oluştuğu bir uzay ve resim vektörlerinin oluştuğu iki ayrı uzay var. Ancak bir sorunumuz var. Bu iki uzay birbirine tamamen yabancı. Yani modeller için kedi "kelimesi" ile "kedi" fotoğrafı farklı yerlerde. Biz bu probleme Modality Gap (Yani Modalite Boşluğu) diyoruz. Bizim amacımız bu iki uzayı Aligned Share Space dediğimiz yani Hizalanmış Ortak Uzayda birleştirmek. Bu yeni uzayda "kedi" kelimesinin vektörü ile "kedi" fotoğrafının vektörü yan yana gelmeli ki modele "kedi" fotoğrafı gösterdiğiniz zaman onun "kedi" olduğunu anlasın. Peki bu iki vektörü yan yana getirmesini nasıl öğretiyoruz? Contrastive Learning (Zıtlık Öğrenmesi) ile. Mantığı çok basit birbirine benzeyen vektörleri birbirine yaklaştırıp, birbirinden farklı olanları uzaklaştırıyoruz. Bütün bu itme-çekme işlemleri bittiğinde ise modelimiz için artık "kedi" kelimesini "kedi" fotoğrafı iki ayrı veri tipi olmaktan çıkıp, aynı kavramın iki farklı yansıması haline geliyor.</a:t>
            </a:r>
            <a:endParaRPr/>
          </a:p>
        </p:txBody>
      </p:sp>
      <p:sp>
        <p:nvSpPr>
          <p:cNvPr id="206" name="Google Shape;206;g3c63a5dda1b_3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c63a5dda1b_3_17:notes"/>
          <p:cNvSpPr txBox="1"/>
          <p:nvPr>
            <p:ph idx="1" type="body"/>
          </p:nvPr>
        </p:nvSpPr>
        <p:spPr>
          <a:xfrm>
            <a:off x="685800" y="4343400"/>
            <a:ext cx="5486400" cy="4114800"/>
          </a:xfrm>
          <a:prstGeom prst="rect">
            <a:avLst/>
          </a:prstGeom>
        </p:spPr>
        <p:txBody>
          <a:bodyPr anchorCtr="0" anchor="t" bIns="49950" lIns="49950" spcFirstLastPara="1" rIns="49950" wrap="square" tIns="49950">
            <a:noAutofit/>
          </a:bodyPr>
          <a:lstStyle/>
          <a:p>
            <a:pPr indent="0" lvl="0" marL="0" rtl="0" algn="l">
              <a:spcBef>
                <a:spcPts val="0"/>
              </a:spcBef>
              <a:spcAft>
                <a:spcPts val="0"/>
              </a:spcAft>
              <a:buNone/>
            </a:pPr>
            <a:r>
              <a:rPr lang="tr"/>
              <a:t>Hizalanmış uzay sayesinde modelimiz artık "kedi" metni ile "kedi" fotoğrafının aynı şey olduğunu öğrendi. Ama genel bir bakış her zaman yetmez. Mesela "Buzdolabında neler var?" gibi genel bir soru sorarsam ilk gözünüze çarpanları saymaya başlarız. İşte karpuz, muz, elma... böyle devam ederiz. Fakat daha spesifik bir soru sorduğumuzda örneğin "Buzdolabında kaç tane havuç var" dediğimizde bütün dolaba bakmayı bırakır sadece havuçlara odaklanırız. Yapay zekada aynısını yapmak zorunda. İşte yapay zekanın bu "odaklanma" işini yapmasına Cross-Attention mekanizması sağlıyor. Şimdi bu gördüğünüz Cross Attention mekanizmasını. (Buzdolabında kaç tane havuç var?) Sorusuyla açıklayalım. Query dediğimiz sorduğumuz sorudur. Bu modele verdiğimiz arama komutudur. Key yani anahtar, buzdolabının içindeki bütün nesneler. Elma, karpuz, muz, havuç hepsi birer keydir. Value ise bizim sonucumuzdur. Eğer Query ile Key değeri uyuşursa. Model o parçadaki görüntüye "key değerini" dikkatini verir. Attention Mapler, Modelimizin hangi alanlara dikkatini verdiğini anlayabileceğimiz yerdir.</a:t>
            </a:r>
            <a:endParaRPr/>
          </a:p>
        </p:txBody>
      </p:sp>
      <p:sp>
        <p:nvSpPr>
          <p:cNvPr id="221" name="Google Shape;221;g3c63a5dda1b_3_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c63a5dda1b_3_27:notes"/>
          <p:cNvSpPr txBox="1"/>
          <p:nvPr>
            <p:ph idx="1" type="body"/>
          </p:nvPr>
        </p:nvSpPr>
        <p:spPr>
          <a:xfrm>
            <a:off x="685800" y="4343400"/>
            <a:ext cx="5486400" cy="4114800"/>
          </a:xfrm>
          <a:prstGeom prst="rect">
            <a:avLst/>
          </a:prstGeom>
        </p:spPr>
        <p:txBody>
          <a:bodyPr anchorCtr="0" anchor="t" bIns="49950" lIns="49950" spcFirstLastPara="1" rIns="49950" wrap="square" tIns="49950">
            <a:noAutofit/>
          </a:bodyPr>
          <a:lstStyle/>
          <a:p>
            <a:pPr indent="0" lvl="0" marL="0" rtl="0" algn="l">
              <a:lnSpc>
                <a:spcPct val="115000"/>
              </a:lnSpc>
              <a:spcBef>
                <a:spcPts val="1200"/>
              </a:spcBef>
              <a:spcAft>
                <a:spcPts val="0"/>
              </a:spcAft>
              <a:buClr>
                <a:schemeClr val="dk1"/>
              </a:buClr>
              <a:buSzPts val="1100"/>
              <a:buFont typeface="Arial"/>
              <a:buNone/>
            </a:pPr>
            <a:r>
              <a:rPr lang="tr"/>
              <a:t>Cross-Attention mekanizmasında metni ve görüntüyü nasıl analiz ettiğini öğrendik, şimdi elimizde resim vektörü ve metin vektörü var. Biz bu iki vektörün nasıl birleşeceğini anlattık. Peki bu elimizdeki iki veriyi ne zaman birleştirmeliyiz. İşte bu birleştirme aşamasının kararına füzyon diyoruz. Ekranda gördüğünüz şemada 3 ana yöntemi görüyorsunuz. Şimdi bunları incelersek erken füzyondan başlayalım. feature level fusion da denir. Burada mantık şudur. Görüntüden ve metinden elde ettiğimiz vektörü daha modelin en başında birbirine ekleyip, tek bir veriymiş gibi modele veririz. Uygulanması en kolay yöntemdir. Ama Cross-Attention mekanizması olmadığı için verilerin anlamlandırılması çok zorlaşır.</a:t>
            </a:r>
            <a:endParaRPr/>
          </a:p>
          <a:p>
            <a:pPr indent="0" lvl="0" marL="0" rtl="0" algn="l">
              <a:lnSpc>
                <a:spcPct val="115000"/>
              </a:lnSpc>
              <a:spcBef>
                <a:spcPts val="1200"/>
              </a:spcBef>
              <a:spcAft>
                <a:spcPts val="0"/>
              </a:spcAft>
              <a:buClr>
                <a:schemeClr val="dk1"/>
              </a:buClr>
              <a:buSzPts val="1100"/>
              <a:buFont typeface="Arial"/>
              <a:buNone/>
            </a:pPr>
            <a:r>
              <a:rPr lang="tr"/>
              <a:t>Şimdi geç füzyondan bahsederken en son derin füzyonu anlatacağım. Geç füzyon literatürde Decision level fusion görebilirsiniz. Bu yöntemdeki mantık şudur. İki bağımsız encoder vardır. Biri sadece metni, diğeri sadece görüntüyü işler, ikisi de birbirlerinden bağımsız bir sonuç üretir. Füzyon, ancak en sonda, bu sonuçların ortalaması alınarak bulunur. Geldik, beynini ChatGPT-5 gibi LLM'lerin temelini oluşturan Derin Füzyona. Buna Intermediate level fusion denir. Cross-Attention mekanizması bu katmanda devreye girer. Çalışma mantığı, görüntü ve metin katmanı birlikte çalışarak birbirlerini güncelleyerek ilerler. Bu yüzden de en yüksek başarıyı derin füzyon yöntemiyle elde ediyoruz.</a:t>
            </a:r>
            <a:endParaRPr/>
          </a:p>
          <a:p>
            <a:pPr indent="0" lvl="0" marL="0" rtl="0" algn="l">
              <a:spcBef>
                <a:spcPts val="1200"/>
              </a:spcBef>
              <a:spcAft>
                <a:spcPts val="0"/>
              </a:spcAft>
              <a:buNone/>
            </a:pPr>
            <a:r>
              <a:t/>
            </a:r>
            <a:endParaRPr/>
          </a:p>
        </p:txBody>
      </p:sp>
      <p:sp>
        <p:nvSpPr>
          <p:cNvPr id="239" name="Google Shape;239;g3c63a5dda1b_3_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3c63a5dda1b_3_47:notes"/>
          <p:cNvSpPr txBox="1"/>
          <p:nvPr>
            <p:ph idx="1" type="body"/>
          </p:nvPr>
        </p:nvSpPr>
        <p:spPr>
          <a:xfrm>
            <a:off x="685800" y="4343400"/>
            <a:ext cx="5486400" cy="4114800"/>
          </a:xfrm>
          <a:prstGeom prst="rect">
            <a:avLst/>
          </a:prstGeom>
        </p:spPr>
        <p:txBody>
          <a:bodyPr anchorCtr="0" anchor="t" bIns="49950" lIns="49950" spcFirstLastPara="1" rIns="49950" wrap="square" tIns="49950">
            <a:noAutofit/>
          </a:bodyPr>
          <a:lstStyle/>
          <a:p>
            <a:pPr indent="0" lvl="0" marL="0" rtl="0" algn="l">
              <a:spcBef>
                <a:spcPts val="0"/>
              </a:spcBef>
              <a:spcAft>
                <a:spcPts val="0"/>
              </a:spcAft>
              <a:buNone/>
            </a:pPr>
            <a:r>
              <a:rPr lang="tr"/>
              <a:t>Çıktı modülüne geçiyoruz. Önceki slaytlarda verileri modelimiz anlasın diye Encoding yöntemiyle vektöre çevirmiştik. Şimdi artık vektörleri decoding ile metin veya söze çevireceğiz. İlk olarak metin üretimini inceleyelim. Bu sürecin ilk adımı Linear Projection Layer. Doğru bildiniz! Hatırlarsanız hizalama konusunu konuşurken Modality Gap'ten bahsetmiştik işte o sorunu bu katmanla çözüyoruz. Yani ortak uzay oluşturduğumuz bölümdür. Burdan sonra devreye Next-Token Prediction girer. Burada model görsele bakarak "Sıradaki gelmesi gereken kelime (token) nedir?" sorusunun cevabını arar. Model en yüksek olasılığa sahip token'ı kullanarak cümleyi kurar. Görsele bakacak olursak modelimiz "Bu bir..." den sonra %85 olasılıkla "kedi" gelmesi gerektiğini hesaplamış. En yüksek olasılıklı token kedi olduğu için cümleyi "Bu bir kedi" diye devam ettirir. Son olarak, bu kelimeler bir anda oluşmaz. Sistem Auto-Regressive çalışır, yani model önce "Bu" der sonra görsele tekrar bakar ve yanına "bir" ekler. Sonra aynı şekilde "kedi" der. Bu şekilde aslında her adımı öncekine bağlayarak cümleyi zincirleme şekilde üretmiş olur.</a:t>
            </a:r>
            <a:endParaRPr/>
          </a:p>
        </p:txBody>
      </p:sp>
      <p:sp>
        <p:nvSpPr>
          <p:cNvPr id="251" name="Google Shape;251;g3c63a5dda1b_3_4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c65e3996a0_0_11:notes"/>
          <p:cNvSpPr txBox="1"/>
          <p:nvPr>
            <p:ph idx="1" type="body"/>
          </p:nvPr>
        </p:nvSpPr>
        <p:spPr>
          <a:xfrm>
            <a:off x="685800" y="4343400"/>
            <a:ext cx="5486400" cy="4114800"/>
          </a:xfrm>
          <a:prstGeom prst="rect">
            <a:avLst/>
          </a:prstGeom>
        </p:spPr>
        <p:txBody>
          <a:bodyPr anchorCtr="0" anchor="t" bIns="49950" lIns="49950" spcFirstLastPara="1" rIns="49950" wrap="square" tIns="49950">
            <a:noAutofit/>
          </a:bodyPr>
          <a:lstStyle/>
          <a:p>
            <a:pPr indent="0" lvl="0" marL="0" rtl="0" algn="l">
              <a:spcBef>
                <a:spcPts val="0"/>
              </a:spcBef>
              <a:spcAft>
                <a:spcPts val="0"/>
              </a:spcAft>
              <a:buNone/>
            </a:pPr>
            <a:r>
              <a:rPr lang="tr"/>
              <a:t>Artık model resme bakıp "Bu bir kedi" demeyi öğrendi, Ama biz ona “ Resimdeki kedinin türü nedir" dediğimizde ne olacak. Şimdi modelin sadece gördüğünü söylemesini değil, bizim talimatlarımızı anlamasını sağlayan Instruction Tuning'e geldik. Türkçesi talimat ayarlama demek. Burada modelimize bir sürü soru-cevap çifti gösterilerek eğitiliyor. Bu eğitim sayesinde model verdiğimiz görselle talimatın arasında bir bağ kurmayı öğrenir. Bu sayede eğer "Bu resmi özetle" dersek kısa bir cevap verirken, "Bu resmi detaylıca analiz et" dersek daha uzun bir cevap veriyor.</a:t>
            </a:r>
            <a:endParaRPr/>
          </a:p>
        </p:txBody>
      </p:sp>
      <p:sp>
        <p:nvSpPr>
          <p:cNvPr id="266" name="Google Shape;266;g3c65e3996a0_0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c63a5dda1b_3_37:notes"/>
          <p:cNvSpPr txBox="1"/>
          <p:nvPr>
            <p:ph idx="1" type="body"/>
          </p:nvPr>
        </p:nvSpPr>
        <p:spPr>
          <a:xfrm>
            <a:off x="685800" y="4343400"/>
            <a:ext cx="5486400" cy="4114800"/>
          </a:xfrm>
          <a:prstGeom prst="rect">
            <a:avLst/>
          </a:prstGeom>
        </p:spPr>
        <p:txBody>
          <a:bodyPr anchorCtr="0" anchor="t" bIns="49950" lIns="49950" spcFirstLastPara="1" rIns="49950" wrap="square" tIns="49950">
            <a:noAutofit/>
          </a:bodyPr>
          <a:lstStyle/>
          <a:p>
            <a:pPr indent="0" lvl="0" marL="0" rtl="0" algn="l">
              <a:spcBef>
                <a:spcPts val="0"/>
              </a:spcBef>
              <a:spcAft>
                <a:spcPts val="0"/>
              </a:spcAft>
              <a:buNone/>
            </a:pPr>
            <a:r>
              <a:rPr lang="tr"/>
              <a:t>Modelimizin artık görmeyi,konuşmayı ve </a:t>
            </a:r>
            <a:r>
              <a:rPr lang="tr"/>
              <a:t>talimatlarınızı</a:t>
            </a:r>
            <a:r>
              <a:rPr lang="tr"/>
              <a:t> nasıl anladığını öğrenmiş olduk. Son olarak da modelin sıfırdan yeni bir resim oluşturduğu aşamaya yani difüzyon modellerine bakıcaz. Difüzyon modellerinin çalışma mantığını forward diffusion ( ileri yayılım ) ve reverse process ( geri yayılım ) olarak iki temel adıma ayırabiliriz.</a:t>
            </a:r>
            <a:r>
              <a:rPr b="1" lang="tr">
                <a:solidFill>
                  <a:schemeClr val="dk1"/>
                </a:solidFill>
              </a:rPr>
              <a:t>İleri Yayılımda model</a:t>
            </a:r>
            <a:r>
              <a:rPr lang="tr">
                <a:solidFill>
                  <a:schemeClr val="dk1"/>
                </a:solidFill>
              </a:rPr>
              <a:t> eğitim aşamasında, tertemiz bir resmin üzerine adım adım 'gürültü' yani karıncalanma ekleyerek sonunda resim tamamen bozar. Resmi böyle tanınmaz hale getirir. Model bu süreçte, bir resmin nasıl 'bozulduğunu' öğrenmiş olur.</a:t>
            </a:r>
            <a:r>
              <a:rPr b="1" lang="tr">
                <a:solidFill>
                  <a:schemeClr val="dk1"/>
                </a:solidFill>
              </a:rPr>
              <a:t>Geriye Yayılım da ise</a:t>
            </a:r>
            <a:r>
              <a:rPr lang="tr">
                <a:solidFill>
                  <a:schemeClr val="dk1"/>
                </a:solidFill>
              </a:rPr>
              <a:t> Model, bu karıncalanmış görüntüyü her adımda  karıncalanmayı biraz biraz temizleyerek, anlamlı bir görüntü ortaya çıkarır. Peki bu gürültü temizleme işlemi rastgeleme mi yapılıyor, tabiki hayır. Önceki slaytlarda anlattığım Hizalama ve füzyon yöntemleri burada kullanılıyor.Model, o rastgele gürültüyü temizlerken verdiğimiz talimatlar doğrultusunda temizlik yapar ve sonunda istediğiniz o net görüntüyü oluşturur.</a:t>
            </a:r>
            <a:endParaRPr/>
          </a:p>
        </p:txBody>
      </p:sp>
      <p:sp>
        <p:nvSpPr>
          <p:cNvPr id="278" name="Google Shape;278;g3c63a5dda1b_3_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c43db96564_2_119:notes"/>
          <p:cNvSpPr txBox="1"/>
          <p:nvPr>
            <p:ph idx="1" type="body"/>
          </p:nvPr>
        </p:nvSpPr>
        <p:spPr>
          <a:xfrm>
            <a:off x="685800" y="4343400"/>
            <a:ext cx="5486400" cy="4114800"/>
          </a:xfrm>
          <a:prstGeom prst="rect">
            <a:avLst/>
          </a:prstGeom>
        </p:spPr>
        <p:txBody>
          <a:bodyPr anchorCtr="0" anchor="t" bIns="49950" lIns="49950" spcFirstLastPara="1" rIns="49950" wrap="square" tIns="49950">
            <a:noAutofit/>
          </a:bodyPr>
          <a:lstStyle/>
          <a:p>
            <a:pPr indent="0" lvl="0" marL="0" rtl="0" algn="l">
              <a:spcBef>
                <a:spcPts val="0"/>
              </a:spcBef>
              <a:spcAft>
                <a:spcPts val="0"/>
              </a:spcAft>
              <a:buNone/>
            </a:pPr>
            <a:r>
              <a:t/>
            </a:r>
            <a:endParaRPr/>
          </a:p>
        </p:txBody>
      </p:sp>
      <p:sp>
        <p:nvSpPr>
          <p:cNvPr id="293" name="Google Shape;293;g3c43db96564_2_1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 Id="rId3" Type="http://schemas.openxmlformats.org/officeDocument/2006/relationships/image" Target="../media/image13.jpg"/><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type="obj">
  <p:cSld name="OBJECT">
    <p:bg>
      <p:bgPr>
        <a:solidFill>
          <a:schemeClr val="lt1"/>
        </a:solidFill>
      </p:bgPr>
    </p:bg>
    <p:spTree>
      <p:nvGrpSpPr>
        <p:cNvPr id="56" name="Shape 56"/>
        <p:cNvGrpSpPr/>
        <p:nvPr/>
      </p:nvGrpSpPr>
      <p:grpSpPr>
        <a:xfrm>
          <a:off x="0" y="0"/>
          <a:ext cx="0" cy="0"/>
          <a:chOff x="0" y="0"/>
          <a:chExt cx="0" cy="0"/>
        </a:xfrm>
      </p:grpSpPr>
      <p:pic>
        <p:nvPicPr>
          <p:cNvPr id="57" name="Google Shape;57;p14"/>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58" name="Google Shape;58;p14"/>
          <p:cNvSpPr txBox="1"/>
          <p:nvPr>
            <p:ph type="title"/>
          </p:nvPr>
        </p:nvSpPr>
        <p:spPr>
          <a:xfrm>
            <a:off x="2780788" y="1303375"/>
            <a:ext cx="4779378" cy="21463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700"/>
              <a:buNone/>
              <a:defRPr b="0" i="0" sz="3000">
                <a:solidFill>
                  <a:srgbClr val="FFFAF6"/>
                </a:solidFill>
                <a:latin typeface="Verdana"/>
                <a:ea typeface="Verdana"/>
                <a:cs typeface="Verdana"/>
                <a:sym typeface="Verdana"/>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59" name="Google Shape;59;p14"/>
          <p:cNvSpPr txBox="1"/>
          <p:nvPr>
            <p:ph idx="1" type="body"/>
          </p:nvPr>
        </p:nvSpPr>
        <p:spPr>
          <a:xfrm>
            <a:off x="457200" y="1183005"/>
            <a:ext cx="8229600" cy="339471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700"/>
              <a:buNone/>
              <a:defRPr/>
            </a:lvl1pPr>
            <a:lvl2pPr indent="-228600" lvl="1" marL="914400" algn="l">
              <a:spcBef>
                <a:spcPts val="0"/>
              </a:spcBef>
              <a:spcAft>
                <a:spcPts val="0"/>
              </a:spcAft>
              <a:buSzPts val="700"/>
              <a:buNone/>
              <a:defRPr/>
            </a:lvl2pPr>
            <a:lvl3pPr indent="-228600" lvl="2" marL="1371600" algn="l">
              <a:spcBef>
                <a:spcPts val="0"/>
              </a:spcBef>
              <a:spcAft>
                <a:spcPts val="0"/>
              </a:spcAft>
              <a:buSzPts val="700"/>
              <a:buNone/>
              <a:defRPr/>
            </a:lvl3pPr>
            <a:lvl4pPr indent="-228600" lvl="3" marL="1828800" algn="l">
              <a:spcBef>
                <a:spcPts val="0"/>
              </a:spcBef>
              <a:spcAft>
                <a:spcPts val="0"/>
              </a:spcAft>
              <a:buSzPts val="700"/>
              <a:buNone/>
              <a:defRPr/>
            </a:lvl4pPr>
            <a:lvl5pPr indent="-228600" lvl="4" marL="2286000" algn="l">
              <a:spcBef>
                <a:spcPts val="0"/>
              </a:spcBef>
              <a:spcAft>
                <a:spcPts val="0"/>
              </a:spcAft>
              <a:buSzPts val="700"/>
              <a:buNone/>
              <a:defRPr/>
            </a:lvl5pPr>
            <a:lvl6pPr indent="-228600" lvl="5" marL="2743200" algn="l">
              <a:spcBef>
                <a:spcPts val="0"/>
              </a:spcBef>
              <a:spcAft>
                <a:spcPts val="0"/>
              </a:spcAft>
              <a:buSzPts val="700"/>
              <a:buNone/>
              <a:defRPr/>
            </a:lvl6pPr>
            <a:lvl7pPr indent="-228600" lvl="6" marL="3200400" algn="l">
              <a:spcBef>
                <a:spcPts val="0"/>
              </a:spcBef>
              <a:spcAft>
                <a:spcPts val="0"/>
              </a:spcAft>
              <a:buSzPts val="700"/>
              <a:buNone/>
              <a:defRPr/>
            </a:lvl7pPr>
            <a:lvl8pPr indent="-228600" lvl="7" marL="3657600" algn="l">
              <a:spcBef>
                <a:spcPts val="0"/>
              </a:spcBef>
              <a:spcAft>
                <a:spcPts val="0"/>
              </a:spcAft>
              <a:buSzPts val="700"/>
              <a:buNone/>
              <a:defRPr/>
            </a:lvl8pPr>
            <a:lvl9pPr indent="-228600" lvl="8" marL="4114800" algn="l">
              <a:spcBef>
                <a:spcPts val="0"/>
              </a:spcBef>
              <a:spcAft>
                <a:spcPts val="0"/>
              </a:spcAft>
              <a:buSzPts val="700"/>
              <a:buNone/>
              <a:defRPr/>
            </a:lvl9pPr>
          </a:lstStyle>
          <a:p/>
        </p:txBody>
      </p:sp>
      <p:sp>
        <p:nvSpPr>
          <p:cNvPr id="60" name="Google Shape;60;p14"/>
          <p:cNvSpPr txBox="1"/>
          <p:nvPr>
            <p:ph idx="11" type="ftr"/>
          </p:nvPr>
        </p:nvSpPr>
        <p:spPr>
          <a:xfrm>
            <a:off x="3108960" y="4783455"/>
            <a:ext cx="2926080" cy="257175"/>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700"/>
              <a:buNone/>
              <a:defRPr>
                <a:solidFill>
                  <a:srgbClr val="888888"/>
                </a:solidFill>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61" name="Google Shape;61;p14"/>
          <p:cNvSpPr txBox="1"/>
          <p:nvPr>
            <p:ph idx="10" type="dt"/>
          </p:nvPr>
        </p:nvSpPr>
        <p:spPr>
          <a:xfrm>
            <a:off x="457200" y="4783455"/>
            <a:ext cx="2103120" cy="257175"/>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700"/>
              <a:buNone/>
              <a:defRPr>
                <a:solidFill>
                  <a:srgbClr val="888888"/>
                </a:solidFill>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62" name="Google Shape;62;p14"/>
          <p:cNvSpPr txBox="1"/>
          <p:nvPr>
            <p:ph idx="12" type="sldNum"/>
          </p:nvPr>
        </p:nvSpPr>
        <p:spPr>
          <a:xfrm>
            <a:off x="6583680" y="4783455"/>
            <a:ext cx="2103120" cy="257175"/>
          </a:xfrm>
          <a:prstGeom prst="rect">
            <a:avLst/>
          </a:prstGeom>
          <a:noFill/>
          <a:ln>
            <a:noFill/>
          </a:ln>
        </p:spPr>
        <p:txBody>
          <a:bodyPr anchorCtr="0" anchor="t" bIns="0" lIns="0" spcFirstLastPara="1" rIns="0" wrap="square" tIns="0">
            <a:spAutoFit/>
          </a:bodyPr>
          <a:lstStyle>
            <a:lvl1pPr indent="0" lvl="0" algn="r">
              <a:spcBef>
                <a:spcPts val="0"/>
              </a:spcBef>
              <a:buNone/>
              <a:defRPr>
                <a:solidFill>
                  <a:srgbClr val="888888"/>
                </a:solidFill>
              </a:defRPr>
            </a:lvl1pPr>
            <a:lvl2pPr indent="0" lvl="1" algn="r">
              <a:spcBef>
                <a:spcPts val="0"/>
              </a:spcBef>
              <a:buNone/>
              <a:defRPr>
                <a:solidFill>
                  <a:srgbClr val="888888"/>
                </a:solidFill>
              </a:defRPr>
            </a:lvl2pPr>
            <a:lvl3pPr indent="0" lvl="2" algn="r">
              <a:spcBef>
                <a:spcPts val="0"/>
              </a:spcBef>
              <a:buNone/>
              <a:defRPr>
                <a:solidFill>
                  <a:srgbClr val="888888"/>
                </a:solidFill>
              </a:defRPr>
            </a:lvl3pPr>
            <a:lvl4pPr indent="0" lvl="3" algn="r">
              <a:spcBef>
                <a:spcPts val="0"/>
              </a:spcBef>
              <a:buNone/>
              <a:defRPr>
                <a:solidFill>
                  <a:srgbClr val="888888"/>
                </a:solidFill>
              </a:defRPr>
            </a:lvl4pPr>
            <a:lvl5pPr indent="0" lvl="4" algn="r">
              <a:spcBef>
                <a:spcPts val="0"/>
              </a:spcBef>
              <a:buNone/>
              <a:defRPr>
                <a:solidFill>
                  <a:srgbClr val="888888"/>
                </a:solidFill>
              </a:defRPr>
            </a:lvl5pPr>
            <a:lvl6pPr indent="0" lvl="5" algn="r">
              <a:spcBef>
                <a:spcPts val="0"/>
              </a:spcBef>
              <a:buNone/>
              <a:defRPr>
                <a:solidFill>
                  <a:srgbClr val="888888"/>
                </a:solidFill>
              </a:defRPr>
            </a:lvl6pPr>
            <a:lvl7pPr indent="0" lvl="6" algn="r">
              <a:spcBef>
                <a:spcPts val="0"/>
              </a:spcBef>
              <a:buNone/>
              <a:defRPr>
                <a:solidFill>
                  <a:srgbClr val="888888"/>
                </a:solidFill>
              </a:defRPr>
            </a:lvl7pPr>
            <a:lvl8pPr indent="0" lvl="7" algn="r">
              <a:spcBef>
                <a:spcPts val="0"/>
              </a:spcBef>
              <a:buNone/>
              <a:defRPr>
                <a:solidFill>
                  <a:srgbClr val="888888"/>
                </a:solidFill>
              </a:defRPr>
            </a:lvl8pPr>
            <a:lvl9pPr indent="0" lvl="8"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showMasterSp="0">
  <p:cSld name="Two Content">
    <p:bg>
      <p:bgPr>
        <a:solidFill>
          <a:schemeClr val="lt1"/>
        </a:solidFill>
      </p:bgPr>
    </p:bg>
    <p:spTree>
      <p:nvGrpSpPr>
        <p:cNvPr id="63" name="Shape 63"/>
        <p:cNvGrpSpPr/>
        <p:nvPr/>
      </p:nvGrpSpPr>
      <p:grpSpPr>
        <a:xfrm>
          <a:off x="0" y="0"/>
          <a:ext cx="0" cy="0"/>
          <a:chOff x="0" y="0"/>
          <a:chExt cx="0" cy="0"/>
        </a:xfrm>
      </p:grpSpPr>
      <p:pic>
        <p:nvPicPr>
          <p:cNvPr id="64" name="Google Shape;64;p15"/>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65" name="Google Shape;65;p15"/>
          <p:cNvSpPr/>
          <p:nvPr/>
        </p:nvSpPr>
        <p:spPr>
          <a:xfrm>
            <a:off x="0" y="3452926"/>
            <a:ext cx="451485" cy="938213"/>
          </a:xfrm>
          <a:custGeom>
            <a:rect b="b" l="l" r="r" t="t"/>
            <a:pathLst>
              <a:path extrusionOk="0" h="1876425" w="902969">
                <a:moveTo>
                  <a:pt x="29019" y="634213"/>
                </a:moveTo>
                <a:lnTo>
                  <a:pt x="0" y="605211"/>
                </a:lnTo>
                <a:lnTo>
                  <a:pt x="0" y="597331"/>
                </a:lnTo>
                <a:lnTo>
                  <a:pt x="24284" y="573047"/>
                </a:lnTo>
                <a:lnTo>
                  <a:pt x="57234" y="605998"/>
                </a:lnTo>
                <a:lnTo>
                  <a:pt x="29019" y="634213"/>
                </a:lnTo>
                <a:close/>
              </a:path>
              <a:path extrusionOk="0" h="1876425" w="902969">
                <a:moveTo>
                  <a:pt x="24284" y="543440"/>
                </a:moveTo>
                <a:lnTo>
                  <a:pt x="0" y="519155"/>
                </a:lnTo>
                <a:lnTo>
                  <a:pt x="0" y="501824"/>
                </a:lnTo>
                <a:lnTo>
                  <a:pt x="24284" y="477539"/>
                </a:lnTo>
                <a:lnTo>
                  <a:pt x="57234" y="510489"/>
                </a:lnTo>
                <a:lnTo>
                  <a:pt x="24284" y="543440"/>
                </a:lnTo>
                <a:close/>
              </a:path>
              <a:path extrusionOk="0" h="1876425" w="902969">
                <a:moveTo>
                  <a:pt x="123843" y="728973"/>
                </a:moveTo>
                <a:lnTo>
                  <a:pt x="92315" y="697466"/>
                </a:lnTo>
                <a:lnTo>
                  <a:pt x="119792" y="669988"/>
                </a:lnTo>
                <a:lnTo>
                  <a:pt x="151309" y="701506"/>
                </a:lnTo>
                <a:lnTo>
                  <a:pt x="123843" y="728973"/>
                </a:lnTo>
                <a:close/>
              </a:path>
              <a:path extrusionOk="0" h="1876425" w="902969">
                <a:moveTo>
                  <a:pt x="24284" y="161408"/>
                </a:moveTo>
                <a:lnTo>
                  <a:pt x="0" y="137123"/>
                </a:lnTo>
                <a:lnTo>
                  <a:pt x="0" y="119792"/>
                </a:lnTo>
                <a:lnTo>
                  <a:pt x="24284" y="95507"/>
                </a:lnTo>
                <a:lnTo>
                  <a:pt x="57234" y="128458"/>
                </a:lnTo>
                <a:lnTo>
                  <a:pt x="24284" y="161408"/>
                </a:lnTo>
                <a:close/>
              </a:path>
              <a:path extrusionOk="0" h="1876425" w="902969">
                <a:moveTo>
                  <a:pt x="119792" y="637515"/>
                </a:moveTo>
                <a:lnTo>
                  <a:pt x="88274" y="605998"/>
                </a:lnTo>
                <a:lnTo>
                  <a:pt x="119792" y="574480"/>
                </a:lnTo>
                <a:lnTo>
                  <a:pt x="151309" y="605998"/>
                </a:lnTo>
                <a:lnTo>
                  <a:pt x="119792" y="637515"/>
                </a:lnTo>
                <a:close/>
              </a:path>
              <a:path extrusionOk="0" h="1876425" w="902969">
                <a:moveTo>
                  <a:pt x="119792" y="542007"/>
                </a:moveTo>
                <a:lnTo>
                  <a:pt x="88274" y="510489"/>
                </a:lnTo>
                <a:lnTo>
                  <a:pt x="119792" y="478972"/>
                </a:lnTo>
                <a:lnTo>
                  <a:pt x="151309" y="510489"/>
                </a:lnTo>
                <a:lnTo>
                  <a:pt x="119792" y="542007"/>
                </a:lnTo>
                <a:close/>
              </a:path>
              <a:path extrusionOk="0" h="1876425" w="902969">
                <a:moveTo>
                  <a:pt x="24284" y="352424"/>
                </a:moveTo>
                <a:lnTo>
                  <a:pt x="0" y="328139"/>
                </a:lnTo>
                <a:lnTo>
                  <a:pt x="0" y="310808"/>
                </a:lnTo>
                <a:lnTo>
                  <a:pt x="24284" y="286524"/>
                </a:lnTo>
                <a:lnTo>
                  <a:pt x="57234" y="319473"/>
                </a:lnTo>
                <a:lnTo>
                  <a:pt x="24284" y="352424"/>
                </a:lnTo>
                <a:close/>
              </a:path>
              <a:path extrusionOk="0" h="1876425" w="902969">
                <a:moveTo>
                  <a:pt x="24284" y="65900"/>
                </a:moveTo>
                <a:lnTo>
                  <a:pt x="0" y="41615"/>
                </a:lnTo>
                <a:lnTo>
                  <a:pt x="0" y="24284"/>
                </a:lnTo>
                <a:lnTo>
                  <a:pt x="24284" y="0"/>
                </a:lnTo>
                <a:lnTo>
                  <a:pt x="57234" y="32949"/>
                </a:lnTo>
                <a:lnTo>
                  <a:pt x="24284" y="65900"/>
                </a:lnTo>
                <a:close/>
              </a:path>
              <a:path extrusionOk="0" h="1876425" w="902969">
                <a:moveTo>
                  <a:pt x="24284" y="447932"/>
                </a:moveTo>
                <a:lnTo>
                  <a:pt x="0" y="423648"/>
                </a:lnTo>
                <a:lnTo>
                  <a:pt x="0" y="406316"/>
                </a:lnTo>
                <a:lnTo>
                  <a:pt x="24284" y="382031"/>
                </a:lnTo>
                <a:lnTo>
                  <a:pt x="57234" y="414982"/>
                </a:lnTo>
                <a:lnTo>
                  <a:pt x="24284" y="447932"/>
                </a:lnTo>
                <a:close/>
              </a:path>
              <a:path extrusionOk="0" h="1876425" w="902969">
                <a:moveTo>
                  <a:pt x="24284" y="256916"/>
                </a:moveTo>
                <a:lnTo>
                  <a:pt x="0" y="232631"/>
                </a:lnTo>
                <a:lnTo>
                  <a:pt x="0" y="215300"/>
                </a:lnTo>
                <a:lnTo>
                  <a:pt x="24284" y="191015"/>
                </a:lnTo>
                <a:lnTo>
                  <a:pt x="57234" y="223965"/>
                </a:lnTo>
                <a:lnTo>
                  <a:pt x="24284" y="256916"/>
                </a:lnTo>
                <a:close/>
              </a:path>
              <a:path extrusionOk="0" h="1876425" w="902969">
                <a:moveTo>
                  <a:pt x="310808" y="1303206"/>
                </a:moveTo>
                <a:lnTo>
                  <a:pt x="282156" y="1274554"/>
                </a:lnTo>
                <a:lnTo>
                  <a:pt x="310808" y="1245901"/>
                </a:lnTo>
                <a:lnTo>
                  <a:pt x="339461" y="1274554"/>
                </a:lnTo>
                <a:lnTo>
                  <a:pt x="310808" y="1303206"/>
                </a:lnTo>
                <a:close/>
              </a:path>
              <a:path extrusionOk="0" h="1876425" w="902969">
                <a:moveTo>
                  <a:pt x="310808" y="1112190"/>
                </a:moveTo>
                <a:lnTo>
                  <a:pt x="282156" y="1083538"/>
                </a:lnTo>
                <a:lnTo>
                  <a:pt x="310808" y="1054885"/>
                </a:lnTo>
                <a:lnTo>
                  <a:pt x="339461" y="1083538"/>
                </a:lnTo>
                <a:lnTo>
                  <a:pt x="310808" y="1112190"/>
                </a:lnTo>
                <a:close/>
              </a:path>
              <a:path extrusionOk="0" h="1876425" w="902969">
                <a:moveTo>
                  <a:pt x="310808" y="1398714"/>
                </a:moveTo>
                <a:lnTo>
                  <a:pt x="282156" y="1370062"/>
                </a:lnTo>
                <a:lnTo>
                  <a:pt x="310808" y="1341409"/>
                </a:lnTo>
                <a:lnTo>
                  <a:pt x="339461" y="1370062"/>
                </a:lnTo>
                <a:lnTo>
                  <a:pt x="310808" y="1398714"/>
                </a:lnTo>
                <a:close/>
              </a:path>
              <a:path extrusionOk="0" h="1876425" w="902969">
                <a:moveTo>
                  <a:pt x="313550" y="918432"/>
                </a:moveTo>
                <a:lnTo>
                  <a:pt x="284877" y="889801"/>
                </a:lnTo>
                <a:lnTo>
                  <a:pt x="310808" y="863869"/>
                </a:lnTo>
                <a:lnTo>
                  <a:pt x="339461" y="892522"/>
                </a:lnTo>
                <a:lnTo>
                  <a:pt x="313550" y="918432"/>
                </a:lnTo>
                <a:close/>
              </a:path>
              <a:path extrusionOk="0" h="1876425" w="902969">
                <a:moveTo>
                  <a:pt x="310808" y="1016682"/>
                </a:moveTo>
                <a:lnTo>
                  <a:pt x="282156" y="988030"/>
                </a:lnTo>
                <a:lnTo>
                  <a:pt x="310808" y="959377"/>
                </a:lnTo>
                <a:lnTo>
                  <a:pt x="339461" y="988030"/>
                </a:lnTo>
                <a:lnTo>
                  <a:pt x="310808" y="1016682"/>
                </a:lnTo>
                <a:close/>
              </a:path>
              <a:path extrusionOk="0" h="1876425" w="902969">
                <a:moveTo>
                  <a:pt x="310808" y="730158"/>
                </a:moveTo>
                <a:lnTo>
                  <a:pt x="282156" y="701506"/>
                </a:lnTo>
                <a:lnTo>
                  <a:pt x="310808" y="672853"/>
                </a:lnTo>
                <a:lnTo>
                  <a:pt x="339461" y="701506"/>
                </a:lnTo>
                <a:lnTo>
                  <a:pt x="310808" y="730158"/>
                </a:lnTo>
                <a:close/>
              </a:path>
              <a:path extrusionOk="0" h="1876425" w="902969">
                <a:moveTo>
                  <a:pt x="310808" y="825666"/>
                </a:moveTo>
                <a:lnTo>
                  <a:pt x="282156" y="797014"/>
                </a:lnTo>
                <a:lnTo>
                  <a:pt x="310808" y="768361"/>
                </a:lnTo>
                <a:lnTo>
                  <a:pt x="339461" y="797014"/>
                </a:lnTo>
                <a:lnTo>
                  <a:pt x="310808" y="825666"/>
                </a:lnTo>
                <a:close/>
              </a:path>
              <a:path extrusionOk="0" h="1876425" w="902969">
                <a:moveTo>
                  <a:pt x="310808" y="1589730"/>
                </a:moveTo>
                <a:lnTo>
                  <a:pt x="282156" y="1561078"/>
                </a:lnTo>
                <a:lnTo>
                  <a:pt x="310808" y="1532425"/>
                </a:lnTo>
                <a:lnTo>
                  <a:pt x="339461" y="1561078"/>
                </a:lnTo>
                <a:lnTo>
                  <a:pt x="310808" y="1589730"/>
                </a:lnTo>
                <a:close/>
              </a:path>
              <a:path extrusionOk="0" h="1876425" w="902969">
                <a:moveTo>
                  <a:pt x="310808" y="1207698"/>
                </a:moveTo>
                <a:lnTo>
                  <a:pt x="282156" y="1179046"/>
                </a:lnTo>
                <a:lnTo>
                  <a:pt x="310808" y="1150393"/>
                </a:lnTo>
                <a:lnTo>
                  <a:pt x="339461" y="1179046"/>
                </a:lnTo>
                <a:lnTo>
                  <a:pt x="310808" y="1207698"/>
                </a:lnTo>
                <a:close/>
              </a:path>
              <a:path extrusionOk="0" h="1876425" w="902969">
                <a:moveTo>
                  <a:pt x="310808" y="1494222"/>
                </a:moveTo>
                <a:lnTo>
                  <a:pt x="282156" y="1465570"/>
                </a:lnTo>
                <a:lnTo>
                  <a:pt x="310808" y="1436917"/>
                </a:lnTo>
                <a:lnTo>
                  <a:pt x="339461" y="1465570"/>
                </a:lnTo>
                <a:lnTo>
                  <a:pt x="310808" y="1494222"/>
                </a:lnTo>
                <a:close/>
              </a:path>
              <a:path extrusionOk="0" h="1876425" w="902969">
                <a:moveTo>
                  <a:pt x="119792" y="446499"/>
                </a:moveTo>
                <a:lnTo>
                  <a:pt x="88274" y="414982"/>
                </a:lnTo>
                <a:lnTo>
                  <a:pt x="119792" y="383464"/>
                </a:lnTo>
                <a:lnTo>
                  <a:pt x="151309" y="414982"/>
                </a:lnTo>
                <a:lnTo>
                  <a:pt x="119792" y="446499"/>
                </a:lnTo>
                <a:close/>
              </a:path>
              <a:path extrusionOk="0" h="1876425" w="902969">
                <a:moveTo>
                  <a:pt x="119792" y="1592595"/>
                </a:moveTo>
                <a:lnTo>
                  <a:pt x="88274" y="1561078"/>
                </a:lnTo>
                <a:lnTo>
                  <a:pt x="119792" y="1529560"/>
                </a:lnTo>
                <a:lnTo>
                  <a:pt x="151309" y="1561078"/>
                </a:lnTo>
                <a:lnTo>
                  <a:pt x="119792" y="1592595"/>
                </a:lnTo>
                <a:close/>
              </a:path>
              <a:path extrusionOk="0" h="1876425" w="902969">
                <a:moveTo>
                  <a:pt x="119792" y="350991"/>
                </a:moveTo>
                <a:lnTo>
                  <a:pt x="88274" y="319473"/>
                </a:lnTo>
                <a:lnTo>
                  <a:pt x="119792" y="287956"/>
                </a:lnTo>
                <a:lnTo>
                  <a:pt x="151309" y="319473"/>
                </a:lnTo>
                <a:lnTo>
                  <a:pt x="119792" y="350991"/>
                </a:lnTo>
                <a:close/>
              </a:path>
              <a:path extrusionOk="0" h="1876425" w="902969">
                <a:moveTo>
                  <a:pt x="119792" y="1783612"/>
                </a:moveTo>
                <a:lnTo>
                  <a:pt x="88274" y="1752094"/>
                </a:lnTo>
                <a:lnTo>
                  <a:pt x="119792" y="1720576"/>
                </a:lnTo>
                <a:lnTo>
                  <a:pt x="151309" y="1752094"/>
                </a:lnTo>
                <a:lnTo>
                  <a:pt x="119792" y="1783612"/>
                </a:lnTo>
                <a:close/>
              </a:path>
              <a:path extrusionOk="0" h="1876425" w="902969">
                <a:moveTo>
                  <a:pt x="119792" y="1401579"/>
                </a:moveTo>
                <a:lnTo>
                  <a:pt x="88274" y="1370062"/>
                </a:lnTo>
                <a:lnTo>
                  <a:pt x="119792" y="1338544"/>
                </a:lnTo>
                <a:lnTo>
                  <a:pt x="151309" y="1370062"/>
                </a:lnTo>
                <a:lnTo>
                  <a:pt x="119792" y="1401579"/>
                </a:lnTo>
                <a:close/>
              </a:path>
              <a:path extrusionOk="0" h="1876425" w="902969">
                <a:moveTo>
                  <a:pt x="119792" y="1688103"/>
                </a:moveTo>
                <a:lnTo>
                  <a:pt x="88274" y="1656586"/>
                </a:lnTo>
                <a:lnTo>
                  <a:pt x="119792" y="1625068"/>
                </a:lnTo>
                <a:lnTo>
                  <a:pt x="151309" y="1656586"/>
                </a:lnTo>
                <a:lnTo>
                  <a:pt x="119792" y="1688103"/>
                </a:lnTo>
                <a:close/>
              </a:path>
              <a:path extrusionOk="0" h="1876425" w="902969">
                <a:moveTo>
                  <a:pt x="24284" y="1785044"/>
                </a:moveTo>
                <a:lnTo>
                  <a:pt x="0" y="1760760"/>
                </a:lnTo>
                <a:lnTo>
                  <a:pt x="0" y="1743428"/>
                </a:lnTo>
                <a:lnTo>
                  <a:pt x="24284" y="1719143"/>
                </a:lnTo>
                <a:lnTo>
                  <a:pt x="57234" y="1752094"/>
                </a:lnTo>
                <a:lnTo>
                  <a:pt x="24284" y="1785044"/>
                </a:lnTo>
                <a:close/>
              </a:path>
              <a:path extrusionOk="0" h="1876425" w="902969">
                <a:moveTo>
                  <a:pt x="119792" y="1210563"/>
                </a:moveTo>
                <a:lnTo>
                  <a:pt x="88274" y="1179046"/>
                </a:lnTo>
                <a:lnTo>
                  <a:pt x="119792" y="1147528"/>
                </a:lnTo>
                <a:lnTo>
                  <a:pt x="151309" y="1179046"/>
                </a:lnTo>
                <a:lnTo>
                  <a:pt x="119792" y="1210563"/>
                </a:lnTo>
                <a:close/>
              </a:path>
              <a:path extrusionOk="0" h="1876425" w="902969">
                <a:moveTo>
                  <a:pt x="119792" y="1306071"/>
                </a:moveTo>
                <a:lnTo>
                  <a:pt x="88274" y="1274554"/>
                </a:lnTo>
                <a:lnTo>
                  <a:pt x="119792" y="1243036"/>
                </a:lnTo>
                <a:lnTo>
                  <a:pt x="151309" y="1274554"/>
                </a:lnTo>
                <a:lnTo>
                  <a:pt x="119792" y="1306071"/>
                </a:lnTo>
                <a:close/>
              </a:path>
              <a:path extrusionOk="0" h="1876425" w="902969">
                <a:moveTo>
                  <a:pt x="215300" y="1591163"/>
                </a:moveTo>
                <a:lnTo>
                  <a:pt x="185215" y="1561078"/>
                </a:lnTo>
                <a:lnTo>
                  <a:pt x="215300" y="1530993"/>
                </a:lnTo>
                <a:lnTo>
                  <a:pt x="245385" y="1561078"/>
                </a:lnTo>
                <a:lnTo>
                  <a:pt x="215300" y="1591163"/>
                </a:lnTo>
                <a:close/>
              </a:path>
              <a:path extrusionOk="0" h="1876425" w="902969">
                <a:moveTo>
                  <a:pt x="215300" y="1113623"/>
                </a:moveTo>
                <a:lnTo>
                  <a:pt x="185215" y="1083538"/>
                </a:lnTo>
                <a:lnTo>
                  <a:pt x="215300" y="1053453"/>
                </a:lnTo>
                <a:lnTo>
                  <a:pt x="245385" y="1083538"/>
                </a:lnTo>
                <a:lnTo>
                  <a:pt x="215300" y="1113623"/>
                </a:lnTo>
                <a:close/>
              </a:path>
              <a:path extrusionOk="0" h="1876425" w="902969">
                <a:moveTo>
                  <a:pt x="28655" y="1876181"/>
                </a:moveTo>
                <a:lnTo>
                  <a:pt x="19913" y="1876181"/>
                </a:lnTo>
                <a:lnTo>
                  <a:pt x="0" y="1856268"/>
                </a:lnTo>
                <a:lnTo>
                  <a:pt x="0" y="1838936"/>
                </a:lnTo>
                <a:lnTo>
                  <a:pt x="24284" y="1814652"/>
                </a:lnTo>
                <a:lnTo>
                  <a:pt x="57234" y="1847602"/>
                </a:lnTo>
                <a:lnTo>
                  <a:pt x="28655" y="1876181"/>
                </a:lnTo>
                <a:close/>
              </a:path>
              <a:path extrusionOk="0" h="1876425" w="902969">
                <a:moveTo>
                  <a:pt x="215300" y="1495655"/>
                </a:moveTo>
                <a:lnTo>
                  <a:pt x="185215" y="1465570"/>
                </a:lnTo>
                <a:lnTo>
                  <a:pt x="215300" y="1435485"/>
                </a:lnTo>
                <a:lnTo>
                  <a:pt x="245385" y="1465570"/>
                </a:lnTo>
                <a:lnTo>
                  <a:pt x="215300" y="1495655"/>
                </a:lnTo>
                <a:close/>
              </a:path>
              <a:path extrusionOk="0" h="1876425" w="902969">
                <a:moveTo>
                  <a:pt x="215300" y="1686671"/>
                </a:moveTo>
                <a:lnTo>
                  <a:pt x="185215" y="1656586"/>
                </a:lnTo>
                <a:lnTo>
                  <a:pt x="215300" y="1626501"/>
                </a:lnTo>
                <a:lnTo>
                  <a:pt x="245385" y="1656586"/>
                </a:lnTo>
                <a:lnTo>
                  <a:pt x="215300" y="1686671"/>
                </a:lnTo>
                <a:close/>
              </a:path>
              <a:path extrusionOk="0" h="1876425" w="902969">
                <a:moveTo>
                  <a:pt x="215300" y="1400147"/>
                </a:moveTo>
                <a:lnTo>
                  <a:pt x="185215" y="1370062"/>
                </a:lnTo>
                <a:lnTo>
                  <a:pt x="215300" y="1339977"/>
                </a:lnTo>
                <a:lnTo>
                  <a:pt x="245385" y="1370062"/>
                </a:lnTo>
                <a:lnTo>
                  <a:pt x="215300" y="1400147"/>
                </a:lnTo>
                <a:close/>
              </a:path>
              <a:path extrusionOk="0" h="1876425" w="902969">
                <a:moveTo>
                  <a:pt x="215300" y="1209131"/>
                </a:moveTo>
                <a:lnTo>
                  <a:pt x="185215" y="1179046"/>
                </a:lnTo>
                <a:lnTo>
                  <a:pt x="215300" y="1148960"/>
                </a:lnTo>
                <a:lnTo>
                  <a:pt x="245385" y="1179046"/>
                </a:lnTo>
                <a:lnTo>
                  <a:pt x="215300" y="1209131"/>
                </a:lnTo>
                <a:close/>
              </a:path>
              <a:path extrusionOk="0" h="1876425" w="902969">
                <a:moveTo>
                  <a:pt x="215300" y="1304639"/>
                </a:moveTo>
                <a:lnTo>
                  <a:pt x="185215" y="1274554"/>
                </a:lnTo>
                <a:lnTo>
                  <a:pt x="215300" y="1244469"/>
                </a:lnTo>
                <a:lnTo>
                  <a:pt x="245385" y="1274554"/>
                </a:lnTo>
                <a:lnTo>
                  <a:pt x="215300" y="1304639"/>
                </a:lnTo>
                <a:close/>
              </a:path>
              <a:path extrusionOk="0" h="1876425" w="902969">
                <a:moveTo>
                  <a:pt x="119792" y="1497087"/>
                </a:moveTo>
                <a:lnTo>
                  <a:pt x="88274" y="1465570"/>
                </a:lnTo>
                <a:lnTo>
                  <a:pt x="119792" y="1434052"/>
                </a:lnTo>
                <a:lnTo>
                  <a:pt x="151309" y="1465570"/>
                </a:lnTo>
                <a:lnTo>
                  <a:pt x="119792" y="1497087"/>
                </a:lnTo>
                <a:close/>
              </a:path>
              <a:path extrusionOk="0" h="1876425" w="902969">
                <a:moveTo>
                  <a:pt x="215300" y="731591"/>
                </a:moveTo>
                <a:lnTo>
                  <a:pt x="185215" y="701506"/>
                </a:lnTo>
                <a:lnTo>
                  <a:pt x="215300" y="671421"/>
                </a:lnTo>
                <a:lnTo>
                  <a:pt x="245385" y="701506"/>
                </a:lnTo>
                <a:lnTo>
                  <a:pt x="215300" y="731591"/>
                </a:lnTo>
                <a:close/>
              </a:path>
              <a:path extrusionOk="0" h="1876425" w="902969">
                <a:moveTo>
                  <a:pt x="215300" y="636083"/>
                </a:moveTo>
                <a:lnTo>
                  <a:pt x="185215" y="605998"/>
                </a:lnTo>
                <a:lnTo>
                  <a:pt x="215300" y="575913"/>
                </a:lnTo>
                <a:lnTo>
                  <a:pt x="245385" y="605998"/>
                </a:lnTo>
                <a:lnTo>
                  <a:pt x="215300" y="636083"/>
                </a:lnTo>
                <a:close/>
              </a:path>
              <a:path extrusionOk="0" h="1876425" w="902969">
                <a:moveTo>
                  <a:pt x="215300" y="540575"/>
                </a:moveTo>
                <a:lnTo>
                  <a:pt x="185215" y="510489"/>
                </a:lnTo>
                <a:lnTo>
                  <a:pt x="215300" y="480405"/>
                </a:lnTo>
                <a:lnTo>
                  <a:pt x="245385" y="510489"/>
                </a:lnTo>
                <a:lnTo>
                  <a:pt x="215300" y="540575"/>
                </a:lnTo>
                <a:close/>
              </a:path>
              <a:path extrusionOk="0" h="1876425" w="902969">
                <a:moveTo>
                  <a:pt x="24284" y="1689536"/>
                </a:moveTo>
                <a:lnTo>
                  <a:pt x="0" y="1665252"/>
                </a:lnTo>
                <a:lnTo>
                  <a:pt x="0" y="1647920"/>
                </a:lnTo>
                <a:lnTo>
                  <a:pt x="24284" y="1623635"/>
                </a:lnTo>
                <a:lnTo>
                  <a:pt x="57234" y="1656586"/>
                </a:lnTo>
                <a:lnTo>
                  <a:pt x="24284" y="1689536"/>
                </a:lnTo>
                <a:close/>
              </a:path>
              <a:path extrusionOk="0" h="1876425" w="902969">
                <a:moveTo>
                  <a:pt x="218688" y="823710"/>
                </a:moveTo>
                <a:lnTo>
                  <a:pt x="188581" y="793648"/>
                </a:lnTo>
                <a:lnTo>
                  <a:pt x="215300" y="766929"/>
                </a:lnTo>
                <a:lnTo>
                  <a:pt x="245385" y="797014"/>
                </a:lnTo>
                <a:lnTo>
                  <a:pt x="218688" y="823710"/>
                </a:lnTo>
                <a:close/>
              </a:path>
              <a:path extrusionOk="0" h="1876425" w="902969">
                <a:moveTo>
                  <a:pt x="119792" y="159975"/>
                </a:moveTo>
                <a:lnTo>
                  <a:pt x="88274" y="128458"/>
                </a:lnTo>
                <a:lnTo>
                  <a:pt x="119792" y="96940"/>
                </a:lnTo>
                <a:lnTo>
                  <a:pt x="151309" y="128458"/>
                </a:lnTo>
                <a:lnTo>
                  <a:pt x="119792" y="159975"/>
                </a:lnTo>
                <a:close/>
              </a:path>
              <a:path extrusionOk="0" h="1876425" w="902969">
                <a:moveTo>
                  <a:pt x="215300" y="254051"/>
                </a:moveTo>
                <a:lnTo>
                  <a:pt x="185215" y="223965"/>
                </a:lnTo>
                <a:lnTo>
                  <a:pt x="215300" y="193881"/>
                </a:lnTo>
                <a:lnTo>
                  <a:pt x="245385" y="223965"/>
                </a:lnTo>
                <a:lnTo>
                  <a:pt x="215300" y="254051"/>
                </a:lnTo>
                <a:close/>
              </a:path>
              <a:path extrusionOk="0" h="1876425" w="902969">
                <a:moveTo>
                  <a:pt x="119792" y="255483"/>
                </a:moveTo>
                <a:lnTo>
                  <a:pt x="88274" y="223965"/>
                </a:lnTo>
                <a:lnTo>
                  <a:pt x="119792" y="192448"/>
                </a:lnTo>
                <a:lnTo>
                  <a:pt x="151309" y="223965"/>
                </a:lnTo>
                <a:lnTo>
                  <a:pt x="119792" y="255483"/>
                </a:lnTo>
                <a:close/>
              </a:path>
              <a:path extrusionOk="0" h="1876425" w="902969">
                <a:moveTo>
                  <a:pt x="215300" y="445067"/>
                </a:moveTo>
                <a:lnTo>
                  <a:pt x="185215" y="414982"/>
                </a:lnTo>
                <a:lnTo>
                  <a:pt x="215300" y="384897"/>
                </a:lnTo>
                <a:lnTo>
                  <a:pt x="245385" y="414982"/>
                </a:lnTo>
                <a:lnTo>
                  <a:pt x="215300" y="445067"/>
                </a:lnTo>
                <a:close/>
              </a:path>
              <a:path extrusionOk="0" h="1876425" w="902969">
                <a:moveTo>
                  <a:pt x="215300" y="349559"/>
                </a:moveTo>
                <a:lnTo>
                  <a:pt x="185215" y="319473"/>
                </a:lnTo>
                <a:lnTo>
                  <a:pt x="215300" y="289389"/>
                </a:lnTo>
                <a:lnTo>
                  <a:pt x="245385" y="319473"/>
                </a:lnTo>
                <a:lnTo>
                  <a:pt x="215300" y="349559"/>
                </a:lnTo>
                <a:close/>
              </a:path>
              <a:path extrusionOk="0" h="1876425" w="902969">
                <a:moveTo>
                  <a:pt x="24284" y="1403012"/>
                </a:moveTo>
                <a:lnTo>
                  <a:pt x="0" y="1378727"/>
                </a:lnTo>
                <a:lnTo>
                  <a:pt x="0" y="1361396"/>
                </a:lnTo>
                <a:lnTo>
                  <a:pt x="24284" y="1337111"/>
                </a:lnTo>
                <a:lnTo>
                  <a:pt x="57234" y="1370062"/>
                </a:lnTo>
                <a:lnTo>
                  <a:pt x="24284" y="1403012"/>
                </a:lnTo>
                <a:close/>
              </a:path>
              <a:path extrusionOk="0" h="1876425" w="902969">
                <a:moveTo>
                  <a:pt x="24284" y="1307504"/>
                </a:moveTo>
                <a:lnTo>
                  <a:pt x="0" y="1283220"/>
                </a:lnTo>
                <a:lnTo>
                  <a:pt x="0" y="1265888"/>
                </a:lnTo>
                <a:lnTo>
                  <a:pt x="24284" y="1241603"/>
                </a:lnTo>
                <a:lnTo>
                  <a:pt x="57234" y="1274554"/>
                </a:lnTo>
                <a:lnTo>
                  <a:pt x="24284" y="1307504"/>
                </a:lnTo>
                <a:close/>
              </a:path>
              <a:path extrusionOk="0" h="1876425" w="902969">
                <a:moveTo>
                  <a:pt x="24284" y="1594028"/>
                </a:moveTo>
                <a:lnTo>
                  <a:pt x="0" y="1569744"/>
                </a:lnTo>
                <a:lnTo>
                  <a:pt x="0" y="1552412"/>
                </a:lnTo>
                <a:lnTo>
                  <a:pt x="24284" y="1528128"/>
                </a:lnTo>
                <a:lnTo>
                  <a:pt x="57234" y="1561078"/>
                </a:lnTo>
                <a:lnTo>
                  <a:pt x="24284" y="1594028"/>
                </a:lnTo>
                <a:close/>
              </a:path>
              <a:path extrusionOk="0" h="1876425" w="902969">
                <a:moveTo>
                  <a:pt x="24284" y="1498520"/>
                </a:moveTo>
                <a:lnTo>
                  <a:pt x="0" y="1474235"/>
                </a:lnTo>
                <a:lnTo>
                  <a:pt x="0" y="1456904"/>
                </a:lnTo>
                <a:lnTo>
                  <a:pt x="24284" y="1432619"/>
                </a:lnTo>
                <a:lnTo>
                  <a:pt x="57234" y="1465570"/>
                </a:lnTo>
                <a:lnTo>
                  <a:pt x="24284" y="1498520"/>
                </a:lnTo>
                <a:close/>
              </a:path>
              <a:path extrusionOk="0" h="1876425" w="902969">
                <a:moveTo>
                  <a:pt x="310808" y="634650"/>
                </a:moveTo>
                <a:lnTo>
                  <a:pt x="282156" y="605998"/>
                </a:lnTo>
                <a:lnTo>
                  <a:pt x="310808" y="577345"/>
                </a:lnTo>
                <a:lnTo>
                  <a:pt x="339461" y="605998"/>
                </a:lnTo>
                <a:lnTo>
                  <a:pt x="310808" y="634650"/>
                </a:lnTo>
                <a:close/>
              </a:path>
              <a:path extrusionOk="0" h="1876425" w="902969">
                <a:moveTo>
                  <a:pt x="597332" y="821368"/>
                </a:moveTo>
                <a:lnTo>
                  <a:pt x="572978" y="797014"/>
                </a:lnTo>
                <a:lnTo>
                  <a:pt x="597332" y="772659"/>
                </a:lnTo>
                <a:lnTo>
                  <a:pt x="621687" y="797014"/>
                </a:lnTo>
                <a:lnTo>
                  <a:pt x="597332" y="821368"/>
                </a:lnTo>
                <a:close/>
              </a:path>
              <a:path extrusionOk="0" h="1876425" w="902969">
                <a:moveTo>
                  <a:pt x="501824" y="727293"/>
                </a:moveTo>
                <a:lnTo>
                  <a:pt x="476037" y="701506"/>
                </a:lnTo>
                <a:lnTo>
                  <a:pt x="501824" y="675718"/>
                </a:lnTo>
                <a:lnTo>
                  <a:pt x="527611" y="701506"/>
                </a:lnTo>
                <a:lnTo>
                  <a:pt x="501824" y="727293"/>
                </a:lnTo>
                <a:close/>
              </a:path>
              <a:path extrusionOk="0" h="1876425" w="902969">
                <a:moveTo>
                  <a:pt x="501824" y="536277"/>
                </a:moveTo>
                <a:lnTo>
                  <a:pt x="476037" y="510489"/>
                </a:lnTo>
                <a:lnTo>
                  <a:pt x="501824" y="484702"/>
                </a:lnTo>
                <a:lnTo>
                  <a:pt x="527611" y="510489"/>
                </a:lnTo>
                <a:lnTo>
                  <a:pt x="501824" y="536277"/>
                </a:lnTo>
                <a:close/>
              </a:path>
              <a:path extrusionOk="0" h="1876425" w="902969">
                <a:moveTo>
                  <a:pt x="501824" y="918309"/>
                </a:moveTo>
                <a:lnTo>
                  <a:pt x="476037" y="892522"/>
                </a:lnTo>
                <a:lnTo>
                  <a:pt x="501824" y="866735"/>
                </a:lnTo>
                <a:lnTo>
                  <a:pt x="527611" y="892522"/>
                </a:lnTo>
                <a:lnTo>
                  <a:pt x="501824" y="918309"/>
                </a:lnTo>
                <a:close/>
              </a:path>
              <a:path extrusionOk="0" h="1876425" w="902969">
                <a:moveTo>
                  <a:pt x="501824" y="822801"/>
                </a:moveTo>
                <a:lnTo>
                  <a:pt x="476037" y="797014"/>
                </a:lnTo>
                <a:lnTo>
                  <a:pt x="501824" y="771227"/>
                </a:lnTo>
                <a:lnTo>
                  <a:pt x="527611" y="797014"/>
                </a:lnTo>
                <a:lnTo>
                  <a:pt x="501824" y="822801"/>
                </a:lnTo>
                <a:close/>
              </a:path>
              <a:path extrusionOk="0" h="1876425" w="902969">
                <a:moveTo>
                  <a:pt x="406316" y="1301774"/>
                </a:moveTo>
                <a:lnTo>
                  <a:pt x="379096" y="1274554"/>
                </a:lnTo>
                <a:lnTo>
                  <a:pt x="406316" y="1247334"/>
                </a:lnTo>
                <a:lnTo>
                  <a:pt x="433536" y="1274554"/>
                </a:lnTo>
                <a:lnTo>
                  <a:pt x="406316" y="1301774"/>
                </a:lnTo>
                <a:close/>
              </a:path>
              <a:path extrusionOk="0" h="1876425" w="902969">
                <a:moveTo>
                  <a:pt x="406316" y="1492790"/>
                </a:moveTo>
                <a:lnTo>
                  <a:pt x="379096" y="1465570"/>
                </a:lnTo>
                <a:lnTo>
                  <a:pt x="406316" y="1438350"/>
                </a:lnTo>
                <a:lnTo>
                  <a:pt x="433536" y="1465570"/>
                </a:lnTo>
                <a:lnTo>
                  <a:pt x="406316" y="1492790"/>
                </a:lnTo>
                <a:close/>
              </a:path>
              <a:path extrusionOk="0" h="1876425" w="902969">
                <a:moveTo>
                  <a:pt x="406316" y="1397281"/>
                </a:moveTo>
                <a:lnTo>
                  <a:pt x="379096" y="1370062"/>
                </a:lnTo>
                <a:lnTo>
                  <a:pt x="406316" y="1342842"/>
                </a:lnTo>
                <a:lnTo>
                  <a:pt x="433536" y="1370062"/>
                </a:lnTo>
                <a:lnTo>
                  <a:pt x="406316" y="1397281"/>
                </a:lnTo>
                <a:close/>
              </a:path>
              <a:path extrusionOk="0" h="1876425" w="902969">
                <a:moveTo>
                  <a:pt x="501824" y="631785"/>
                </a:moveTo>
                <a:lnTo>
                  <a:pt x="476037" y="605998"/>
                </a:lnTo>
                <a:lnTo>
                  <a:pt x="501824" y="580211"/>
                </a:lnTo>
                <a:lnTo>
                  <a:pt x="527611" y="605998"/>
                </a:lnTo>
                <a:lnTo>
                  <a:pt x="501824" y="631785"/>
                </a:lnTo>
                <a:close/>
              </a:path>
              <a:path extrusionOk="0" h="1876425" w="902969">
                <a:moveTo>
                  <a:pt x="501824" y="1013817"/>
                </a:moveTo>
                <a:lnTo>
                  <a:pt x="476037" y="988030"/>
                </a:lnTo>
                <a:lnTo>
                  <a:pt x="501824" y="962242"/>
                </a:lnTo>
                <a:lnTo>
                  <a:pt x="527611" y="988030"/>
                </a:lnTo>
                <a:lnTo>
                  <a:pt x="501824" y="1013817"/>
                </a:lnTo>
                <a:close/>
              </a:path>
              <a:path extrusionOk="0" h="1876425" w="902969">
                <a:moveTo>
                  <a:pt x="501824" y="1300341"/>
                </a:moveTo>
                <a:lnTo>
                  <a:pt x="476037" y="1274554"/>
                </a:lnTo>
                <a:lnTo>
                  <a:pt x="501824" y="1248767"/>
                </a:lnTo>
                <a:lnTo>
                  <a:pt x="527611" y="1274554"/>
                </a:lnTo>
                <a:lnTo>
                  <a:pt x="501824" y="1300341"/>
                </a:lnTo>
                <a:close/>
              </a:path>
              <a:path extrusionOk="0" h="1876425" w="902969">
                <a:moveTo>
                  <a:pt x="597332" y="630352"/>
                </a:moveTo>
                <a:lnTo>
                  <a:pt x="572978" y="605998"/>
                </a:lnTo>
                <a:lnTo>
                  <a:pt x="597332" y="581643"/>
                </a:lnTo>
                <a:lnTo>
                  <a:pt x="621687" y="605998"/>
                </a:lnTo>
                <a:lnTo>
                  <a:pt x="597332" y="630352"/>
                </a:lnTo>
                <a:close/>
              </a:path>
              <a:path extrusionOk="0" h="1876425" w="902969">
                <a:moveTo>
                  <a:pt x="597332" y="725860"/>
                </a:moveTo>
                <a:lnTo>
                  <a:pt x="572978" y="701506"/>
                </a:lnTo>
                <a:lnTo>
                  <a:pt x="597332" y="677151"/>
                </a:lnTo>
                <a:lnTo>
                  <a:pt x="621687" y="701506"/>
                </a:lnTo>
                <a:lnTo>
                  <a:pt x="597332" y="725860"/>
                </a:lnTo>
                <a:close/>
              </a:path>
              <a:path extrusionOk="0" h="1876425" w="902969">
                <a:moveTo>
                  <a:pt x="597332" y="916876"/>
                </a:moveTo>
                <a:lnTo>
                  <a:pt x="572978" y="892522"/>
                </a:lnTo>
                <a:lnTo>
                  <a:pt x="597332" y="868167"/>
                </a:lnTo>
                <a:lnTo>
                  <a:pt x="621687" y="892522"/>
                </a:lnTo>
                <a:lnTo>
                  <a:pt x="597332" y="916876"/>
                </a:lnTo>
                <a:close/>
              </a:path>
              <a:path extrusionOk="0" h="1876425" w="902969">
                <a:moveTo>
                  <a:pt x="501824" y="1395849"/>
                </a:moveTo>
                <a:lnTo>
                  <a:pt x="476037" y="1370062"/>
                </a:lnTo>
                <a:lnTo>
                  <a:pt x="501824" y="1344275"/>
                </a:lnTo>
                <a:lnTo>
                  <a:pt x="527611" y="1370062"/>
                </a:lnTo>
                <a:lnTo>
                  <a:pt x="501824" y="1395849"/>
                </a:lnTo>
                <a:close/>
              </a:path>
              <a:path extrusionOk="0" h="1876425" w="902969">
                <a:moveTo>
                  <a:pt x="501824" y="1109325"/>
                </a:moveTo>
                <a:lnTo>
                  <a:pt x="476037" y="1083538"/>
                </a:lnTo>
                <a:lnTo>
                  <a:pt x="501824" y="1057751"/>
                </a:lnTo>
                <a:lnTo>
                  <a:pt x="527611" y="1083538"/>
                </a:lnTo>
                <a:lnTo>
                  <a:pt x="501824" y="1109325"/>
                </a:lnTo>
                <a:close/>
              </a:path>
              <a:path extrusionOk="0" h="1876425" w="902969">
                <a:moveTo>
                  <a:pt x="501824" y="1204833"/>
                </a:moveTo>
                <a:lnTo>
                  <a:pt x="476037" y="1179046"/>
                </a:lnTo>
                <a:lnTo>
                  <a:pt x="501824" y="1153258"/>
                </a:lnTo>
                <a:lnTo>
                  <a:pt x="527611" y="1179046"/>
                </a:lnTo>
                <a:lnTo>
                  <a:pt x="501824" y="1204833"/>
                </a:lnTo>
                <a:close/>
              </a:path>
              <a:path extrusionOk="0" h="1876425" w="902969">
                <a:moveTo>
                  <a:pt x="406316" y="1206265"/>
                </a:moveTo>
                <a:lnTo>
                  <a:pt x="379096" y="1179046"/>
                </a:lnTo>
                <a:lnTo>
                  <a:pt x="406316" y="1151826"/>
                </a:lnTo>
                <a:lnTo>
                  <a:pt x="433536" y="1179046"/>
                </a:lnTo>
                <a:lnTo>
                  <a:pt x="406316" y="1206265"/>
                </a:lnTo>
                <a:close/>
              </a:path>
              <a:path extrusionOk="0" h="1876425" w="902969">
                <a:moveTo>
                  <a:pt x="406316" y="919741"/>
                </a:moveTo>
                <a:lnTo>
                  <a:pt x="379096" y="892522"/>
                </a:lnTo>
                <a:lnTo>
                  <a:pt x="406316" y="865302"/>
                </a:lnTo>
                <a:lnTo>
                  <a:pt x="433536" y="892522"/>
                </a:lnTo>
                <a:lnTo>
                  <a:pt x="406316" y="919741"/>
                </a:lnTo>
                <a:close/>
              </a:path>
              <a:path extrusionOk="0" h="1876425" w="902969">
                <a:moveTo>
                  <a:pt x="406316" y="824234"/>
                </a:moveTo>
                <a:lnTo>
                  <a:pt x="379096" y="797014"/>
                </a:lnTo>
                <a:lnTo>
                  <a:pt x="406316" y="769794"/>
                </a:lnTo>
                <a:lnTo>
                  <a:pt x="433536" y="797014"/>
                </a:lnTo>
                <a:lnTo>
                  <a:pt x="406316" y="824234"/>
                </a:lnTo>
                <a:close/>
              </a:path>
              <a:path extrusionOk="0" h="1876425" w="902969">
                <a:moveTo>
                  <a:pt x="406316" y="1015250"/>
                </a:moveTo>
                <a:lnTo>
                  <a:pt x="379096" y="988030"/>
                </a:lnTo>
                <a:lnTo>
                  <a:pt x="406316" y="960810"/>
                </a:lnTo>
                <a:lnTo>
                  <a:pt x="433536" y="988030"/>
                </a:lnTo>
                <a:lnTo>
                  <a:pt x="406316" y="1015250"/>
                </a:lnTo>
                <a:close/>
              </a:path>
              <a:path extrusionOk="0" h="1876425" w="902969">
                <a:moveTo>
                  <a:pt x="310808" y="539142"/>
                </a:moveTo>
                <a:lnTo>
                  <a:pt x="282156" y="510489"/>
                </a:lnTo>
                <a:lnTo>
                  <a:pt x="310808" y="481837"/>
                </a:lnTo>
                <a:lnTo>
                  <a:pt x="339461" y="510489"/>
                </a:lnTo>
                <a:lnTo>
                  <a:pt x="310808" y="539142"/>
                </a:lnTo>
                <a:close/>
              </a:path>
              <a:path extrusionOk="0" h="1876425" w="902969">
                <a:moveTo>
                  <a:pt x="406316" y="1110758"/>
                </a:moveTo>
                <a:lnTo>
                  <a:pt x="379096" y="1083538"/>
                </a:lnTo>
                <a:lnTo>
                  <a:pt x="406316" y="1056318"/>
                </a:lnTo>
                <a:lnTo>
                  <a:pt x="433536" y="1083538"/>
                </a:lnTo>
                <a:lnTo>
                  <a:pt x="406316" y="1110758"/>
                </a:lnTo>
                <a:close/>
              </a:path>
              <a:path extrusionOk="0" h="1876425" w="902969">
                <a:moveTo>
                  <a:pt x="406316" y="728726"/>
                </a:moveTo>
                <a:lnTo>
                  <a:pt x="379096" y="701506"/>
                </a:lnTo>
                <a:lnTo>
                  <a:pt x="406316" y="674286"/>
                </a:lnTo>
                <a:lnTo>
                  <a:pt x="433536" y="701506"/>
                </a:lnTo>
                <a:lnTo>
                  <a:pt x="406316" y="728726"/>
                </a:lnTo>
                <a:close/>
              </a:path>
              <a:path extrusionOk="0" h="1876425" w="902969">
                <a:moveTo>
                  <a:pt x="406316" y="537710"/>
                </a:moveTo>
                <a:lnTo>
                  <a:pt x="379096" y="510489"/>
                </a:lnTo>
                <a:lnTo>
                  <a:pt x="406316" y="483270"/>
                </a:lnTo>
                <a:lnTo>
                  <a:pt x="433536" y="510489"/>
                </a:lnTo>
                <a:lnTo>
                  <a:pt x="406316" y="537710"/>
                </a:lnTo>
                <a:close/>
              </a:path>
              <a:path extrusionOk="0" h="1876425" w="902969">
                <a:moveTo>
                  <a:pt x="406316" y="633217"/>
                </a:moveTo>
                <a:lnTo>
                  <a:pt x="379096" y="605998"/>
                </a:lnTo>
                <a:lnTo>
                  <a:pt x="406316" y="578778"/>
                </a:lnTo>
                <a:lnTo>
                  <a:pt x="433536" y="605998"/>
                </a:lnTo>
                <a:lnTo>
                  <a:pt x="406316" y="633217"/>
                </a:lnTo>
                <a:close/>
              </a:path>
              <a:path extrusionOk="0" h="1876425" w="902969">
                <a:moveTo>
                  <a:pt x="406316" y="442201"/>
                </a:moveTo>
                <a:lnTo>
                  <a:pt x="379096" y="414982"/>
                </a:lnTo>
                <a:lnTo>
                  <a:pt x="406316" y="387762"/>
                </a:lnTo>
                <a:lnTo>
                  <a:pt x="433536" y="414982"/>
                </a:lnTo>
                <a:lnTo>
                  <a:pt x="406316" y="442201"/>
                </a:lnTo>
                <a:close/>
              </a:path>
              <a:path extrusionOk="0" h="1876425" w="902969">
                <a:moveTo>
                  <a:pt x="310808" y="348126"/>
                </a:moveTo>
                <a:lnTo>
                  <a:pt x="282156" y="319473"/>
                </a:lnTo>
                <a:lnTo>
                  <a:pt x="310808" y="290821"/>
                </a:lnTo>
                <a:lnTo>
                  <a:pt x="339461" y="319473"/>
                </a:lnTo>
                <a:lnTo>
                  <a:pt x="310808" y="348126"/>
                </a:lnTo>
                <a:close/>
              </a:path>
              <a:path extrusionOk="0" h="1876425" w="902969">
                <a:moveTo>
                  <a:pt x="883856" y="912578"/>
                </a:moveTo>
                <a:lnTo>
                  <a:pt x="863800" y="892522"/>
                </a:lnTo>
                <a:lnTo>
                  <a:pt x="883856" y="872465"/>
                </a:lnTo>
                <a:lnTo>
                  <a:pt x="902443" y="891052"/>
                </a:lnTo>
                <a:lnTo>
                  <a:pt x="902443" y="893991"/>
                </a:lnTo>
                <a:lnTo>
                  <a:pt x="883856" y="912578"/>
                </a:lnTo>
                <a:close/>
              </a:path>
              <a:path extrusionOk="0" h="1876425" w="902969">
                <a:moveTo>
                  <a:pt x="310808" y="443634"/>
                </a:moveTo>
                <a:lnTo>
                  <a:pt x="282156" y="414982"/>
                </a:lnTo>
                <a:lnTo>
                  <a:pt x="310808" y="386329"/>
                </a:lnTo>
                <a:lnTo>
                  <a:pt x="339461" y="414982"/>
                </a:lnTo>
                <a:lnTo>
                  <a:pt x="310808" y="443634"/>
                </a:lnTo>
                <a:close/>
              </a:path>
              <a:path extrusionOk="0" h="1876425" w="902969">
                <a:moveTo>
                  <a:pt x="692840" y="1201968"/>
                </a:moveTo>
                <a:lnTo>
                  <a:pt x="669918" y="1179046"/>
                </a:lnTo>
                <a:lnTo>
                  <a:pt x="692840" y="1156124"/>
                </a:lnTo>
                <a:lnTo>
                  <a:pt x="715762" y="1179046"/>
                </a:lnTo>
                <a:lnTo>
                  <a:pt x="692840" y="1201968"/>
                </a:lnTo>
                <a:close/>
              </a:path>
              <a:path extrusionOk="0" h="1876425" w="902969">
                <a:moveTo>
                  <a:pt x="692840" y="819935"/>
                </a:moveTo>
                <a:lnTo>
                  <a:pt x="669918" y="797014"/>
                </a:lnTo>
                <a:lnTo>
                  <a:pt x="692840" y="774092"/>
                </a:lnTo>
                <a:lnTo>
                  <a:pt x="715762" y="797014"/>
                </a:lnTo>
                <a:lnTo>
                  <a:pt x="692840" y="819935"/>
                </a:lnTo>
                <a:close/>
              </a:path>
              <a:path extrusionOk="0" h="1876425" w="902969">
                <a:moveTo>
                  <a:pt x="883856" y="1008086"/>
                </a:moveTo>
                <a:lnTo>
                  <a:pt x="863800" y="988030"/>
                </a:lnTo>
                <a:lnTo>
                  <a:pt x="883856" y="967973"/>
                </a:lnTo>
                <a:lnTo>
                  <a:pt x="902443" y="986560"/>
                </a:lnTo>
                <a:lnTo>
                  <a:pt x="902443" y="989499"/>
                </a:lnTo>
                <a:lnTo>
                  <a:pt x="883856" y="1008086"/>
                </a:lnTo>
                <a:close/>
              </a:path>
              <a:path extrusionOk="0" h="1876425" w="902969">
                <a:moveTo>
                  <a:pt x="692840" y="915443"/>
                </a:moveTo>
                <a:lnTo>
                  <a:pt x="669918" y="892522"/>
                </a:lnTo>
                <a:lnTo>
                  <a:pt x="692840" y="869600"/>
                </a:lnTo>
                <a:lnTo>
                  <a:pt x="715762" y="892522"/>
                </a:lnTo>
                <a:lnTo>
                  <a:pt x="692840" y="915443"/>
                </a:lnTo>
                <a:close/>
              </a:path>
              <a:path extrusionOk="0" h="1876425" w="902969">
                <a:moveTo>
                  <a:pt x="597332" y="1203400"/>
                </a:moveTo>
                <a:lnTo>
                  <a:pt x="572978" y="1179046"/>
                </a:lnTo>
                <a:lnTo>
                  <a:pt x="597332" y="1154691"/>
                </a:lnTo>
                <a:lnTo>
                  <a:pt x="621687" y="1179046"/>
                </a:lnTo>
                <a:lnTo>
                  <a:pt x="597332" y="1203400"/>
                </a:lnTo>
                <a:close/>
              </a:path>
              <a:path extrusionOk="0" h="1876425" w="902969">
                <a:moveTo>
                  <a:pt x="597332" y="1107892"/>
                </a:moveTo>
                <a:lnTo>
                  <a:pt x="572978" y="1083538"/>
                </a:lnTo>
                <a:lnTo>
                  <a:pt x="597332" y="1059183"/>
                </a:lnTo>
                <a:lnTo>
                  <a:pt x="621687" y="1083538"/>
                </a:lnTo>
                <a:lnTo>
                  <a:pt x="597332" y="1107892"/>
                </a:lnTo>
                <a:close/>
              </a:path>
              <a:path extrusionOk="0" h="1876425" w="902969">
                <a:moveTo>
                  <a:pt x="597332" y="1298908"/>
                </a:moveTo>
                <a:lnTo>
                  <a:pt x="572978" y="1274554"/>
                </a:lnTo>
                <a:lnTo>
                  <a:pt x="597332" y="1250199"/>
                </a:lnTo>
                <a:lnTo>
                  <a:pt x="621687" y="1274554"/>
                </a:lnTo>
                <a:lnTo>
                  <a:pt x="597332" y="1298908"/>
                </a:lnTo>
                <a:close/>
              </a:path>
              <a:path extrusionOk="0" h="1876425" w="902969">
                <a:moveTo>
                  <a:pt x="692840" y="1010952"/>
                </a:moveTo>
                <a:lnTo>
                  <a:pt x="669918" y="988030"/>
                </a:lnTo>
                <a:lnTo>
                  <a:pt x="692840" y="965108"/>
                </a:lnTo>
                <a:lnTo>
                  <a:pt x="715762" y="988030"/>
                </a:lnTo>
                <a:lnTo>
                  <a:pt x="692840" y="1010952"/>
                </a:lnTo>
                <a:close/>
              </a:path>
              <a:path extrusionOk="0" h="1876425" w="902969">
                <a:moveTo>
                  <a:pt x="692840" y="724428"/>
                </a:moveTo>
                <a:lnTo>
                  <a:pt x="669918" y="701506"/>
                </a:lnTo>
                <a:lnTo>
                  <a:pt x="692840" y="678584"/>
                </a:lnTo>
                <a:lnTo>
                  <a:pt x="715762" y="701506"/>
                </a:lnTo>
                <a:lnTo>
                  <a:pt x="692840" y="724428"/>
                </a:lnTo>
                <a:close/>
              </a:path>
              <a:path extrusionOk="0" h="1876425" w="902969">
                <a:moveTo>
                  <a:pt x="788348" y="1009519"/>
                </a:moveTo>
                <a:lnTo>
                  <a:pt x="766859" y="988030"/>
                </a:lnTo>
                <a:lnTo>
                  <a:pt x="788348" y="966540"/>
                </a:lnTo>
                <a:lnTo>
                  <a:pt x="809837" y="988030"/>
                </a:lnTo>
                <a:lnTo>
                  <a:pt x="788348" y="1009519"/>
                </a:lnTo>
                <a:close/>
              </a:path>
              <a:path extrusionOk="0" h="1876425" w="902969">
                <a:moveTo>
                  <a:pt x="788348" y="1105027"/>
                </a:moveTo>
                <a:lnTo>
                  <a:pt x="766859" y="1083538"/>
                </a:lnTo>
                <a:lnTo>
                  <a:pt x="788348" y="1062049"/>
                </a:lnTo>
                <a:lnTo>
                  <a:pt x="809837" y="1083538"/>
                </a:lnTo>
                <a:lnTo>
                  <a:pt x="788348" y="1105027"/>
                </a:lnTo>
                <a:close/>
              </a:path>
              <a:path extrusionOk="0" h="1876425" w="902969">
                <a:moveTo>
                  <a:pt x="788348" y="914011"/>
                </a:moveTo>
                <a:lnTo>
                  <a:pt x="766859" y="892522"/>
                </a:lnTo>
                <a:lnTo>
                  <a:pt x="788348" y="871032"/>
                </a:lnTo>
                <a:lnTo>
                  <a:pt x="809837" y="892522"/>
                </a:lnTo>
                <a:lnTo>
                  <a:pt x="788348" y="914011"/>
                </a:lnTo>
                <a:close/>
              </a:path>
              <a:path extrusionOk="0" h="1876425" w="902969">
                <a:moveTo>
                  <a:pt x="597332" y="1012384"/>
                </a:moveTo>
                <a:lnTo>
                  <a:pt x="572978" y="988030"/>
                </a:lnTo>
                <a:lnTo>
                  <a:pt x="597332" y="963675"/>
                </a:lnTo>
                <a:lnTo>
                  <a:pt x="621687" y="988030"/>
                </a:lnTo>
                <a:lnTo>
                  <a:pt x="597332" y="1012384"/>
                </a:lnTo>
                <a:close/>
              </a:path>
              <a:path extrusionOk="0" h="1876425" w="902969">
                <a:moveTo>
                  <a:pt x="788348" y="818503"/>
                </a:moveTo>
                <a:lnTo>
                  <a:pt x="766859" y="797014"/>
                </a:lnTo>
                <a:lnTo>
                  <a:pt x="788348" y="775524"/>
                </a:lnTo>
                <a:lnTo>
                  <a:pt x="809837" y="797014"/>
                </a:lnTo>
                <a:lnTo>
                  <a:pt x="788348" y="818503"/>
                </a:lnTo>
                <a:close/>
              </a:path>
              <a:path extrusionOk="0" h="1876425" w="902969">
                <a:moveTo>
                  <a:pt x="692840" y="1106459"/>
                </a:moveTo>
                <a:lnTo>
                  <a:pt x="669918" y="1083538"/>
                </a:lnTo>
                <a:lnTo>
                  <a:pt x="692840" y="1060616"/>
                </a:lnTo>
                <a:lnTo>
                  <a:pt x="715762" y="1083538"/>
                </a:lnTo>
                <a:lnTo>
                  <a:pt x="692840" y="1106459"/>
                </a:lnTo>
                <a:close/>
              </a:path>
            </a:pathLst>
          </a:custGeom>
          <a:solidFill>
            <a:srgbClr val="DE00B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700"/>
          </a:p>
        </p:txBody>
      </p:sp>
      <p:sp>
        <p:nvSpPr>
          <p:cNvPr id="66" name="Google Shape;66;p15"/>
          <p:cNvSpPr/>
          <p:nvPr/>
        </p:nvSpPr>
        <p:spPr>
          <a:xfrm>
            <a:off x="8692717" y="752601"/>
            <a:ext cx="451485" cy="935990"/>
          </a:xfrm>
          <a:custGeom>
            <a:rect b="b" l="l" r="r" t="t"/>
            <a:pathLst>
              <a:path extrusionOk="0" h="1871979" w="902969">
                <a:moveTo>
                  <a:pt x="873810" y="1243281"/>
                </a:moveTo>
                <a:lnTo>
                  <a:pt x="902566" y="1271986"/>
                </a:lnTo>
                <a:lnTo>
                  <a:pt x="902566" y="1280300"/>
                </a:lnTo>
                <a:lnTo>
                  <a:pt x="878539" y="1304297"/>
                </a:lnTo>
                <a:lnTo>
                  <a:pt x="845629" y="1271428"/>
                </a:lnTo>
                <a:lnTo>
                  <a:pt x="873810" y="1243281"/>
                </a:lnTo>
                <a:close/>
              </a:path>
              <a:path extrusionOk="0" h="1871979" w="902969">
                <a:moveTo>
                  <a:pt x="878539" y="1333832"/>
                </a:moveTo>
                <a:lnTo>
                  <a:pt x="902566" y="1357830"/>
                </a:lnTo>
                <a:lnTo>
                  <a:pt x="902566" y="1375573"/>
                </a:lnTo>
                <a:lnTo>
                  <a:pt x="878539" y="1399571"/>
                </a:lnTo>
                <a:lnTo>
                  <a:pt x="845629" y="1366702"/>
                </a:lnTo>
                <a:lnTo>
                  <a:pt x="878539" y="1333832"/>
                </a:lnTo>
                <a:close/>
              </a:path>
              <a:path extrusionOk="0" h="1871979" w="902969">
                <a:moveTo>
                  <a:pt x="779103" y="1148754"/>
                </a:moveTo>
                <a:lnTo>
                  <a:pt x="810592" y="1180184"/>
                </a:lnTo>
                <a:lnTo>
                  <a:pt x="783149" y="1207594"/>
                </a:lnTo>
                <a:lnTo>
                  <a:pt x="751670" y="1176154"/>
                </a:lnTo>
                <a:lnTo>
                  <a:pt x="779103" y="1148754"/>
                </a:lnTo>
                <a:close/>
              </a:path>
              <a:path extrusionOk="0" h="1871979" w="902969">
                <a:moveTo>
                  <a:pt x="878539" y="1714927"/>
                </a:moveTo>
                <a:lnTo>
                  <a:pt x="902566" y="1738925"/>
                </a:lnTo>
                <a:lnTo>
                  <a:pt x="902566" y="1756668"/>
                </a:lnTo>
                <a:lnTo>
                  <a:pt x="878539" y="1780666"/>
                </a:lnTo>
                <a:lnTo>
                  <a:pt x="845629" y="1747796"/>
                </a:lnTo>
                <a:lnTo>
                  <a:pt x="878539" y="1714927"/>
                </a:lnTo>
                <a:close/>
              </a:path>
              <a:path extrusionOk="0" h="1871979" w="902969">
                <a:moveTo>
                  <a:pt x="783149" y="1239987"/>
                </a:moveTo>
                <a:lnTo>
                  <a:pt x="814628" y="1271428"/>
                </a:lnTo>
                <a:lnTo>
                  <a:pt x="783149" y="1302868"/>
                </a:lnTo>
                <a:lnTo>
                  <a:pt x="751670" y="1271428"/>
                </a:lnTo>
                <a:lnTo>
                  <a:pt x="783149" y="1239987"/>
                </a:lnTo>
                <a:close/>
              </a:path>
              <a:path extrusionOk="0" h="1871979" w="902969">
                <a:moveTo>
                  <a:pt x="783149" y="1335261"/>
                </a:moveTo>
                <a:lnTo>
                  <a:pt x="814628" y="1366702"/>
                </a:lnTo>
                <a:lnTo>
                  <a:pt x="783149" y="1398142"/>
                </a:lnTo>
                <a:lnTo>
                  <a:pt x="751670" y="1366702"/>
                </a:lnTo>
                <a:lnTo>
                  <a:pt x="783149" y="1335261"/>
                </a:lnTo>
                <a:close/>
              </a:path>
              <a:path extrusionOk="0" h="1871979" w="902969">
                <a:moveTo>
                  <a:pt x="878539" y="1524379"/>
                </a:moveTo>
                <a:lnTo>
                  <a:pt x="902566" y="1548378"/>
                </a:lnTo>
                <a:lnTo>
                  <a:pt x="902566" y="1566120"/>
                </a:lnTo>
                <a:lnTo>
                  <a:pt x="878539" y="1590118"/>
                </a:lnTo>
                <a:lnTo>
                  <a:pt x="845629" y="1557249"/>
                </a:lnTo>
                <a:lnTo>
                  <a:pt x="878539" y="1524379"/>
                </a:lnTo>
                <a:close/>
              </a:path>
              <a:path extrusionOk="0" h="1871979" w="902969">
                <a:moveTo>
                  <a:pt x="878539" y="1810201"/>
                </a:moveTo>
                <a:lnTo>
                  <a:pt x="902566" y="1834199"/>
                </a:lnTo>
                <a:lnTo>
                  <a:pt x="902566" y="1851942"/>
                </a:lnTo>
                <a:lnTo>
                  <a:pt x="882915" y="1871569"/>
                </a:lnTo>
                <a:lnTo>
                  <a:pt x="874162" y="1871569"/>
                </a:lnTo>
                <a:lnTo>
                  <a:pt x="845629" y="1843070"/>
                </a:lnTo>
                <a:lnTo>
                  <a:pt x="878539" y="1810201"/>
                </a:lnTo>
                <a:close/>
              </a:path>
              <a:path extrusionOk="0" h="1871979" w="902969">
                <a:moveTo>
                  <a:pt x="878539" y="1429106"/>
                </a:moveTo>
                <a:lnTo>
                  <a:pt x="902566" y="1453104"/>
                </a:lnTo>
                <a:lnTo>
                  <a:pt x="902566" y="1470847"/>
                </a:lnTo>
                <a:lnTo>
                  <a:pt x="878539" y="1494845"/>
                </a:lnTo>
                <a:lnTo>
                  <a:pt x="845629" y="1461975"/>
                </a:lnTo>
                <a:lnTo>
                  <a:pt x="878539" y="1429106"/>
                </a:lnTo>
                <a:close/>
              </a:path>
              <a:path extrusionOk="0" h="1871979" w="902969">
                <a:moveTo>
                  <a:pt x="878539" y="1619653"/>
                </a:moveTo>
                <a:lnTo>
                  <a:pt x="902566" y="1643651"/>
                </a:lnTo>
                <a:lnTo>
                  <a:pt x="902566" y="1661394"/>
                </a:lnTo>
                <a:lnTo>
                  <a:pt x="878539" y="1685392"/>
                </a:lnTo>
                <a:lnTo>
                  <a:pt x="845629" y="1652523"/>
                </a:lnTo>
                <a:lnTo>
                  <a:pt x="878539" y="1619653"/>
                </a:lnTo>
                <a:close/>
              </a:path>
              <a:path extrusionOk="0" h="1871979" w="902969">
                <a:moveTo>
                  <a:pt x="592369" y="575929"/>
                </a:moveTo>
                <a:lnTo>
                  <a:pt x="620986" y="604511"/>
                </a:lnTo>
                <a:lnTo>
                  <a:pt x="592369" y="633093"/>
                </a:lnTo>
                <a:lnTo>
                  <a:pt x="563752" y="604511"/>
                </a:lnTo>
                <a:lnTo>
                  <a:pt x="592369" y="575929"/>
                </a:lnTo>
                <a:close/>
              </a:path>
              <a:path extrusionOk="0" h="1871979" w="902969">
                <a:moveTo>
                  <a:pt x="592369" y="766477"/>
                </a:moveTo>
                <a:lnTo>
                  <a:pt x="620986" y="795059"/>
                </a:lnTo>
                <a:lnTo>
                  <a:pt x="592369" y="823641"/>
                </a:lnTo>
                <a:lnTo>
                  <a:pt x="563752" y="795059"/>
                </a:lnTo>
                <a:lnTo>
                  <a:pt x="592369" y="766477"/>
                </a:lnTo>
                <a:close/>
              </a:path>
              <a:path extrusionOk="0" h="1871979" w="902969">
                <a:moveTo>
                  <a:pt x="592369" y="480656"/>
                </a:moveTo>
                <a:lnTo>
                  <a:pt x="620986" y="509238"/>
                </a:lnTo>
                <a:lnTo>
                  <a:pt x="592369" y="537820"/>
                </a:lnTo>
                <a:lnTo>
                  <a:pt x="563752" y="509238"/>
                </a:lnTo>
                <a:lnTo>
                  <a:pt x="592369" y="480656"/>
                </a:lnTo>
                <a:close/>
              </a:path>
              <a:path extrusionOk="0" h="1871979" w="902969">
                <a:moveTo>
                  <a:pt x="589631" y="959760"/>
                </a:moveTo>
                <a:lnTo>
                  <a:pt x="618269" y="988321"/>
                </a:lnTo>
                <a:lnTo>
                  <a:pt x="592369" y="1014189"/>
                </a:lnTo>
                <a:lnTo>
                  <a:pt x="563752" y="985606"/>
                </a:lnTo>
                <a:lnTo>
                  <a:pt x="589631" y="959760"/>
                </a:lnTo>
                <a:close/>
              </a:path>
              <a:path extrusionOk="0" h="1871979" w="902969">
                <a:moveTo>
                  <a:pt x="592369" y="861751"/>
                </a:moveTo>
                <a:lnTo>
                  <a:pt x="620986" y="890333"/>
                </a:lnTo>
                <a:lnTo>
                  <a:pt x="592369" y="918915"/>
                </a:lnTo>
                <a:lnTo>
                  <a:pt x="563752" y="890333"/>
                </a:lnTo>
                <a:lnTo>
                  <a:pt x="592369" y="861751"/>
                </a:lnTo>
                <a:close/>
              </a:path>
              <a:path extrusionOk="0" h="1871979" w="902969">
                <a:moveTo>
                  <a:pt x="592369" y="1147572"/>
                </a:moveTo>
                <a:lnTo>
                  <a:pt x="620986" y="1176154"/>
                </a:lnTo>
                <a:lnTo>
                  <a:pt x="592369" y="1204736"/>
                </a:lnTo>
                <a:lnTo>
                  <a:pt x="563752" y="1176154"/>
                </a:lnTo>
                <a:lnTo>
                  <a:pt x="592369" y="1147572"/>
                </a:lnTo>
                <a:close/>
              </a:path>
              <a:path extrusionOk="0" h="1871979" w="902969">
                <a:moveTo>
                  <a:pt x="592369" y="1052298"/>
                </a:moveTo>
                <a:lnTo>
                  <a:pt x="620986" y="1080880"/>
                </a:lnTo>
                <a:lnTo>
                  <a:pt x="592369" y="1109462"/>
                </a:lnTo>
                <a:lnTo>
                  <a:pt x="563752" y="1080880"/>
                </a:lnTo>
                <a:lnTo>
                  <a:pt x="592369" y="1052298"/>
                </a:lnTo>
                <a:close/>
              </a:path>
              <a:path extrusionOk="0" h="1871979" w="902969">
                <a:moveTo>
                  <a:pt x="592369" y="290108"/>
                </a:moveTo>
                <a:lnTo>
                  <a:pt x="620986" y="318690"/>
                </a:lnTo>
                <a:lnTo>
                  <a:pt x="592369" y="347272"/>
                </a:lnTo>
                <a:lnTo>
                  <a:pt x="563752" y="318690"/>
                </a:lnTo>
                <a:lnTo>
                  <a:pt x="592369" y="290108"/>
                </a:lnTo>
                <a:close/>
              </a:path>
              <a:path extrusionOk="0" h="1871979" w="902969">
                <a:moveTo>
                  <a:pt x="592369" y="671203"/>
                </a:moveTo>
                <a:lnTo>
                  <a:pt x="620986" y="699785"/>
                </a:lnTo>
                <a:lnTo>
                  <a:pt x="592369" y="728367"/>
                </a:lnTo>
                <a:lnTo>
                  <a:pt x="563752" y="699785"/>
                </a:lnTo>
                <a:lnTo>
                  <a:pt x="592369" y="671203"/>
                </a:lnTo>
                <a:close/>
              </a:path>
              <a:path extrusionOk="0" h="1871979" w="902969">
                <a:moveTo>
                  <a:pt x="592369" y="385382"/>
                </a:moveTo>
                <a:lnTo>
                  <a:pt x="620986" y="413964"/>
                </a:lnTo>
                <a:lnTo>
                  <a:pt x="592369" y="442546"/>
                </a:lnTo>
                <a:lnTo>
                  <a:pt x="563752" y="413964"/>
                </a:lnTo>
                <a:lnTo>
                  <a:pt x="592369" y="385382"/>
                </a:lnTo>
                <a:close/>
              </a:path>
              <a:path extrusionOk="0" h="1871979" w="902969">
                <a:moveTo>
                  <a:pt x="783149" y="1430535"/>
                </a:moveTo>
                <a:lnTo>
                  <a:pt x="814628" y="1461975"/>
                </a:lnTo>
                <a:lnTo>
                  <a:pt x="783149" y="1493415"/>
                </a:lnTo>
                <a:lnTo>
                  <a:pt x="751670" y="1461975"/>
                </a:lnTo>
                <a:lnTo>
                  <a:pt x="783149" y="1430535"/>
                </a:lnTo>
                <a:close/>
              </a:path>
              <a:path extrusionOk="0" h="1871979" w="902969">
                <a:moveTo>
                  <a:pt x="783149" y="287250"/>
                </a:moveTo>
                <a:lnTo>
                  <a:pt x="814628" y="318690"/>
                </a:lnTo>
                <a:lnTo>
                  <a:pt x="783149" y="350131"/>
                </a:lnTo>
                <a:lnTo>
                  <a:pt x="751670" y="318690"/>
                </a:lnTo>
                <a:lnTo>
                  <a:pt x="783149" y="287250"/>
                </a:lnTo>
                <a:close/>
              </a:path>
              <a:path extrusionOk="0" h="1871979" w="902969">
                <a:moveTo>
                  <a:pt x="783149" y="1525809"/>
                </a:moveTo>
                <a:lnTo>
                  <a:pt x="814628" y="1557249"/>
                </a:lnTo>
                <a:lnTo>
                  <a:pt x="783149" y="1588689"/>
                </a:lnTo>
                <a:lnTo>
                  <a:pt x="751670" y="1557249"/>
                </a:lnTo>
                <a:lnTo>
                  <a:pt x="783149" y="1525809"/>
                </a:lnTo>
                <a:close/>
              </a:path>
              <a:path extrusionOk="0" h="1871979" w="902969">
                <a:moveTo>
                  <a:pt x="783149" y="96702"/>
                </a:moveTo>
                <a:lnTo>
                  <a:pt x="814628" y="128143"/>
                </a:lnTo>
                <a:lnTo>
                  <a:pt x="783149" y="159583"/>
                </a:lnTo>
                <a:lnTo>
                  <a:pt x="751670" y="128143"/>
                </a:lnTo>
                <a:lnTo>
                  <a:pt x="783149" y="96702"/>
                </a:lnTo>
                <a:close/>
              </a:path>
              <a:path extrusionOk="0" h="1871979" w="902969">
                <a:moveTo>
                  <a:pt x="783149" y="477797"/>
                </a:moveTo>
                <a:lnTo>
                  <a:pt x="814628" y="509238"/>
                </a:lnTo>
                <a:lnTo>
                  <a:pt x="783149" y="540678"/>
                </a:lnTo>
                <a:lnTo>
                  <a:pt x="751670" y="509238"/>
                </a:lnTo>
                <a:lnTo>
                  <a:pt x="783149" y="477797"/>
                </a:lnTo>
                <a:close/>
              </a:path>
              <a:path extrusionOk="0" h="1871979" w="902969">
                <a:moveTo>
                  <a:pt x="783149" y="191976"/>
                </a:moveTo>
                <a:lnTo>
                  <a:pt x="814628" y="223417"/>
                </a:lnTo>
                <a:lnTo>
                  <a:pt x="783149" y="254857"/>
                </a:lnTo>
                <a:lnTo>
                  <a:pt x="751670" y="223417"/>
                </a:lnTo>
                <a:lnTo>
                  <a:pt x="783149" y="191976"/>
                </a:lnTo>
                <a:close/>
              </a:path>
              <a:path extrusionOk="0" h="1871979" w="902969">
                <a:moveTo>
                  <a:pt x="878539" y="95274"/>
                </a:moveTo>
                <a:lnTo>
                  <a:pt x="902566" y="119271"/>
                </a:lnTo>
                <a:lnTo>
                  <a:pt x="902566" y="137014"/>
                </a:lnTo>
                <a:lnTo>
                  <a:pt x="878539" y="161012"/>
                </a:lnTo>
                <a:lnTo>
                  <a:pt x="845629" y="128143"/>
                </a:lnTo>
                <a:lnTo>
                  <a:pt x="878539" y="95274"/>
                </a:lnTo>
                <a:close/>
              </a:path>
              <a:path extrusionOk="0" h="1871979" w="902969">
                <a:moveTo>
                  <a:pt x="783149" y="668345"/>
                </a:moveTo>
                <a:lnTo>
                  <a:pt x="814628" y="699785"/>
                </a:lnTo>
                <a:lnTo>
                  <a:pt x="783149" y="731225"/>
                </a:lnTo>
                <a:lnTo>
                  <a:pt x="751670" y="699785"/>
                </a:lnTo>
                <a:lnTo>
                  <a:pt x="783149" y="668345"/>
                </a:lnTo>
                <a:close/>
              </a:path>
              <a:path extrusionOk="0" h="1871979" w="902969">
                <a:moveTo>
                  <a:pt x="783149" y="573071"/>
                </a:moveTo>
                <a:lnTo>
                  <a:pt x="814628" y="604511"/>
                </a:lnTo>
                <a:lnTo>
                  <a:pt x="783149" y="635952"/>
                </a:lnTo>
                <a:lnTo>
                  <a:pt x="751670" y="604511"/>
                </a:lnTo>
                <a:lnTo>
                  <a:pt x="783149" y="573071"/>
                </a:lnTo>
                <a:close/>
              </a:path>
              <a:path extrusionOk="0" h="1871979" w="902969">
                <a:moveTo>
                  <a:pt x="687759" y="288679"/>
                </a:moveTo>
                <a:lnTo>
                  <a:pt x="717806" y="318690"/>
                </a:lnTo>
                <a:lnTo>
                  <a:pt x="687759" y="348701"/>
                </a:lnTo>
                <a:lnTo>
                  <a:pt x="657711" y="318690"/>
                </a:lnTo>
                <a:lnTo>
                  <a:pt x="687759" y="288679"/>
                </a:lnTo>
                <a:close/>
              </a:path>
              <a:path extrusionOk="0" h="1871979" w="902969">
                <a:moveTo>
                  <a:pt x="687759" y="765048"/>
                </a:moveTo>
                <a:lnTo>
                  <a:pt x="717806" y="795059"/>
                </a:lnTo>
                <a:lnTo>
                  <a:pt x="687759" y="825070"/>
                </a:lnTo>
                <a:lnTo>
                  <a:pt x="657711" y="795059"/>
                </a:lnTo>
                <a:lnTo>
                  <a:pt x="687759" y="765048"/>
                </a:lnTo>
                <a:close/>
              </a:path>
              <a:path extrusionOk="0" h="1871979" w="902969">
                <a:moveTo>
                  <a:pt x="878539" y="0"/>
                </a:moveTo>
                <a:lnTo>
                  <a:pt x="902566" y="23998"/>
                </a:lnTo>
                <a:lnTo>
                  <a:pt x="902566" y="41740"/>
                </a:lnTo>
                <a:lnTo>
                  <a:pt x="878539" y="65738"/>
                </a:lnTo>
                <a:lnTo>
                  <a:pt x="845629" y="32869"/>
                </a:lnTo>
                <a:lnTo>
                  <a:pt x="878539" y="0"/>
                </a:lnTo>
                <a:close/>
              </a:path>
              <a:path extrusionOk="0" h="1871979" w="902969">
                <a:moveTo>
                  <a:pt x="687759" y="383953"/>
                </a:moveTo>
                <a:lnTo>
                  <a:pt x="717806" y="413964"/>
                </a:lnTo>
                <a:lnTo>
                  <a:pt x="687759" y="443975"/>
                </a:lnTo>
                <a:lnTo>
                  <a:pt x="657711" y="413964"/>
                </a:lnTo>
                <a:lnTo>
                  <a:pt x="687759" y="383953"/>
                </a:lnTo>
                <a:close/>
              </a:path>
              <a:path extrusionOk="0" h="1871979" w="902969">
                <a:moveTo>
                  <a:pt x="687759" y="193405"/>
                </a:moveTo>
                <a:lnTo>
                  <a:pt x="717806" y="223417"/>
                </a:lnTo>
                <a:lnTo>
                  <a:pt x="687759" y="253428"/>
                </a:lnTo>
                <a:lnTo>
                  <a:pt x="657711" y="223417"/>
                </a:lnTo>
                <a:lnTo>
                  <a:pt x="687759" y="193405"/>
                </a:lnTo>
                <a:close/>
              </a:path>
              <a:path extrusionOk="0" h="1871979" w="902969">
                <a:moveTo>
                  <a:pt x="687759" y="479227"/>
                </a:moveTo>
                <a:lnTo>
                  <a:pt x="717806" y="509238"/>
                </a:lnTo>
                <a:lnTo>
                  <a:pt x="687759" y="539249"/>
                </a:lnTo>
                <a:lnTo>
                  <a:pt x="657711" y="509238"/>
                </a:lnTo>
                <a:lnTo>
                  <a:pt x="687759" y="479227"/>
                </a:lnTo>
                <a:close/>
              </a:path>
              <a:path extrusionOk="0" h="1871979" w="902969">
                <a:moveTo>
                  <a:pt x="687759" y="669774"/>
                </a:moveTo>
                <a:lnTo>
                  <a:pt x="717806" y="699785"/>
                </a:lnTo>
                <a:lnTo>
                  <a:pt x="687759" y="729797"/>
                </a:lnTo>
                <a:lnTo>
                  <a:pt x="657711" y="699785"/>
                </a:lnTo>
                <a:lnTo>
                  <a:pt x="687759" y="669774"/>
                </a:lnTo>
                <a:close/>
              </a:path>
              <a:path extrusionOk="0" h="1871979" w="902969">
                <a:moveTo>
                  <a:pt x="687759" y="574500"/>
                </a:moveTo>
                <a:lnTo>
                  <a:pt x="717806" y="604511"/>
                </a:lnTo>
                <a:lnTo>
                  <a:pt x="687759" y="634523"/>
                </a:lnTo>
                <a:lnTo>
                  <a:pt x="657711" y="604511"/>
                </a:lnTo>
                <a:lnTo>
                  <a:pt x="687759" y="574500"/>
                </a:lnTo>
                <a:close/>
              </a:path>
              <a:path extrusionOk="0" h="1871979" w="902969">
                <a:moveTo>
                  <a:pt x="783149" y="382524"/>
                </a:moveTo>
                <a:lnTo>
                  <a:pt x="814628" y="413964"/>
                </a:lnTo>
                <a:lnTo>
                  <a:pt x="783149" y="445404"/>
                </a:lnTo>
                <a:lnTo>
                  <a:pt x="751670" y="413964"/>
                </a:lnTo>
                <a:lnTo>
                  <a:pt x="783149" y="382524"/>
                </a:lnTo>
                <a:close/>
              </a:path>
              <a:path extrusionOk="0" h="1871979" w="902969">
                <a:moveTo>
                  <a:pt x="687759" y="1146143"/>
                </a:moveTo>
                <a:lnTo>
                  <a:pt x="717806" y="1176154"/>
                </a:lnTo>
                <a:lnTo>
                  <a:pt x="687759" y="1206165"/>
                </a:lnTo>
                <a:lnTo>
                  <a:pt x="657711" y="1176154"/>
                </a:lnTo>
                <a:lnTo>
                  <a:pt x="687759" y="1146143"/>
                </a:lnTo>
                <a:close/>
              </a:path>
              <a:path extrusionOk="0" h="1871979" w="902969">
                <a:moveTo>
                  <a:pt x="687759" y="1241416"/>
                </a:moveTo>
                <a:lnTo>
                  <a:pt x="717806" y="1271428"/>
                </a:lnTo>
                <a:lnTo>
                  <a:pt x="687759" y="1301439"/>
                </a:lnTo>
                <a:lnTo>
                  <a:pt x="657711" y="1271428"/>
                </a:lnTo>
                <a:lnTo>
                  <a:pt x="687759" y="1241416"/>
                </a:lnTo>
                <a:close/>
              </a:path>
              <a:path extrusionOk="0" h="1871979" w="902969">
                <a:moveTo>
                  <a:pt x="687759" y="1336690"/>
                </a:moveTo>
                <a:lnTo>
                  <a:pt x="717806" y="1366702"/>
                </a:lnTo>
                <a:lnTo>
                  <a:pt x="687759" y="1396713"/>
                </a:lnTo>
                <a:lnTo>
                  <a:pt x="657711" y="1366702"/>
                </a:lnTo>
                <a:lnTo>
                  <a:pt x="687759" y="1336690"/>
                </a:lnTo>
                <a:close/>
              </a:path>
              <a:path extrusionOk="0" h="1871979" w="902969">
                <a:moveTo>
                  <a:pt x="878539" y="190547"/>
                </a:moveTo>
                <a:lnTo>
                  <a:pt x="902566" y="214545"/>
                </a:lnTo>
                <a:lnTo>
                  <a:pt x="902566" y="232288"/>
                </a:lnTo>
                <a:lnTo>
                  <a:pt x="878539" y="256286"/>
                </a:lnTo>
                <a:lnTo>
                  <a:pt x="845629" y="223417"/>
                </a:lnTo>
                <a:lnTo>
                  <a:pt x="878539" y="190547"/>
                </a:lnTo>
                <a:close/>
              </a:path>
              <a:path extrusionOk="0" h="1871979" w="902969">
                <a:moveTo>
                  <a:pt x="684375" y="1054249"/>
                </a:moveTo>
                <a:lnTo>
                  <a:pt x="714445" y="1084238"/>
                </a:lnTo>
                <a:lnTo>
                  <a:pt x="687759" y="1110891"/>
                </a:lnTo>
                <a:lnTo>
                  <a:pt x="657711" y="1080880"/>
                </a:lnTo>
                <a:lnTo>
                  <a:pt x="684375" y="1054249"/>
                </a:lnTo>
                <a:close/>
              </a:path>
              <a:path extrusionOk="0" h="1871979" w="902969">
                <a:moveTo>
                  <a:pt x="783149" y="1716356"/>
                </a:moveTo>
                <a:lnTo>
                  <a:pt x="814628" y="1747796"/>
                </a:lnTo>
                <a:lnTo>
                  <a:pt x="783149" y="1779237"/>
                </a:lnTo>
                <a:lnTo>
                  <a:pt x="751670" y="1747796"/>
                </a:lnTo>
                <a:lnTo>
                  <a:pt x="783149" y="1716356"/>
                </a:lnTo>
                <a:close/>
              </a:path>
              <a:path extrusionOk="0" h="1871979" w="902969">
                <a:moveTo>
                  <a:pt x="687759" y="1622511"/>
                </a:moveTo>
                <a:lnTo>
                  <a:pt x="717806" y="1652523"/>
                </a:lnTo>
                <a:lnTo>
                  <a:pt x="687759" y="1682534"/>
                </a:lnTo>
                <a:lnTo>
                  <a:pt x="657711" y="1652523"/>
                </a:lnTo>
                <a:lnTo>
                  <a:pt x="687759" y="1622511"/>
                </a:lnTo>
                <a:close/>
              </a:path>
              <a:path extrusionOk="0" h="1871979" w="902969">
                <a:moveTo>
                  <a:pt x="783149" y="1621083"/>
                </a:moveTo>
                <a:lnTo>
                  <a:pt x="814628" y="1652523"/>
                </a:lnTo>
                <a:lnTo>
                  <a:pt x="783149" y="1683963"/>
                </a:lnTo>
                <a:lnTo>
                  <a:pt x="751670" y="1652523"/>
                </a:lnTo>
                <a:lnTo>
                  <a:pt x="783149" y="1621083"/>
                </a:lnTo>
                <a:close/>
              </a:path>
              <a:path extrusionOk="0" h="1871979" w="902969">
                <a:moveTo>
                  <a:pt x="687759" y="1431964"/>
                </a:moveTo>
                <a:lnTo>
                  <a:pt x="717806" y="1461975"/>
                </a:lnTo>
                <a:lnTo>
                  <a:pt x="687759" y="1491986"/>
                </a:lnTo>
                <a:lnTo>
                  <a:pt x="657711" y="1461975"/>
                </a:lnTo>
                <a:lnTo>
                  <a:pt x="687759" y="1431964"/>
                </a:lnTo>
                <a:close/>
              </a:path>
              <a:path extrusionOk="0" h="1871979" w="902969">
                <a:moveTo>
                  <a:pt x="687759" y="1527238"/>
                </a:moveTo>
                <a:lnTo>
                  <a:pt x="717806" y="1557249"/>
                </a:lnTo>
                <a:lnTo>
                  <a:pt x="687759" y="1587260"/>
                </a:lnTo>
                <a:lnTo>
                  <a:pt x="657711" y="1557249"/>
                </a:lnTo>
                <a:lnTo>
                  <a:pt x="687759" y="1527238"/>
                </a:lnTo>
                <a:close/>
              </a:path>
              <a:path extrusionOk="0" h="1871979" w="902969">
                <a:moveTo>
                  <a:pt x="878539" y="476368"/>
                </a:moveTo>
                <a:lnTo>
                  <a:pt x="902566" y="500366"/>
                </a:lnTo>
                <a:lnTo>
                  <a:pt x="902566" y="518109"/>
                </a:lnTo>
                <a:lnTo>
                  <a:pt x="878539" y="542107"/>
                </a:lnTo>
                <a:lnTo>
                  <a:pt x="845629" y="509238"/>
                </a:lnTo>
                <a:lnTo>
                  <a:pt x="878539" y="476368"/>
                </a:lnTo>
                <a:close/>
              </a:path>
              <a:path extrusionOk="0" h="1871979" w="902969">
                <a:moveTo>
                  <a:pt x="878539" y="571642"/>
                </a:moveTo>
                <a:lnTo>
                  <a:pt x="902566" y="595640"/>
                </a:lnTo>
                <a:lnTo>
                  <a:pt x="902566" y="613383"/>
                </a:lnTo>
                <a:lnTo>
                  <a:pt x="878539" y="637381"/>
                </a:lnTo>
                <a:lnTo>
                  <a:pt x="845629" y="604511"/>
                </a:lnTo>
                <a:lnTo>
                  <a:pt x="878539" y="571642"/>
                </a:lnTo>
                <a:close/>
              </a:path>
              <a:path extrusionOk="0" h="1871979" w="902969">
                <a:moveTo>
                  <a:pt x="878539" y="285821"/>
                </a:moveTo>
                <a:lnTo>
                  <a:pt x="902566" y="309819"/>
                </a:lnTo>
                <a:lnTo>
                  <a:pt x="902566" y="327561"/>
                </a:lnTo>
                <a:lnTo>
                  <a:pt x="878539" y="351559"/>
                </a:lnTo>
                <a:lnTo>
                  <a:pt x="845629" y="318690"/>
                </a:lnTo>
                <a:lnTo>
                  <a:pt x="878539" y="285821"/>
                </a:lnTo>
                <a:close/>
              </a:path>
              <a:path extrusionOk="0" h="1871979" w="902969">
                <a:moveTo>
                  <a:pt x="878539" y="381095"/>
                </a:moveTo>
                <a:lnTo>
                  <a:pt x="902566" y="405093"/>
                </a:lnTo>
                <a:lnTo>
                  <a:pt x="902566" y="422835"/>
                </a:lnTo>
                <a:lnTo>
                  <a:pt x="878539" y="446833"/>
                </a:lnTo>
                <a:lnTo>
                  <a:pt x="845629" y="413964"/>
                </a:lnTo>
                <a:lnTo>
                  <a:pt x="878539" y="381095"/>
                </a:lnTo>
                <a:close/>
              </a:path>
              <a:path extrusionOk="0" h="1871979" w="902969">
                <a:moveTo>
                  <a:pt x="592369" y="1242846"/>
                </a:moveTo>
                <a:lnTo>
                  <a:pt x="620986" y="1271428"/>
                </a:lnTo>
                <a:lnTo>
                  <a:pt x="592369" y="1300010"/>
                </a:lnTo>
                <a:lnTo>
                  <a:pt x="563752" y="1271428"/>
                </a:lnTo>
                <a:lnTo>
                  <a:pt x="592369" y="1242846"/>
                </a:lnTo>
                <a:close/>
              </a:path>
              <a:path extrusionOk="0" h="1871979" w="902969">
                <a:moveTo>
                  <a:pt x="306200" y="1056585"/>
                </a:moveTo>
                <a:lnTo>
                  <a:pt x="330525" y="1080880"/>
                </a:lnTo>
                <a:lnTo>
                  <a:pt x="306200" y="1105175"/>
                </a:lnTo>
                <a:lnTo>
                  <a:pt x="281876" y="1080880"/>
                </a:lnTo>
                <a:lnTo>
                  <a:pt x="306200" y="1056585"/>
                </a:lnTo>
                <a:close/>
              </a:path>
              <a:path extrusionOk="0" h="1871979" w="902969">
                <a:moveTo>
                  <a:pt x="401590" y="1150430"/>
                </a:moveTo>
                <a:lnTo>
                  <a:pt x="427345" y="1176154"/>
                </a:lnTo>
                <a:lnTo>
                  <a:pt x="401590" y="1201878"/>
                </a:lnTo>
                <a:lnTo>
                  <a:pt x="375835" y="1176154"/>
                </a:lnTo>
                <a:lnTo>
                  <a:pt x="401590" y="1150430"/>
                </a:lnTo>
                <a:close/>
              </a:path>
              <a:path extrusionOk="0" h="1871979" w="902969">
                <a:moveTo>
                  <a:pt x="401590" y="1340977"/>
                </a:moveTo>
                <a:lnTo>
                  <a:pt x="427345" y="1366702"/>
                </a:lnTo>
                <a:lnTo>
                  <a:pt x="401590" y="1392425"/>
                </a:lnTo>
                <a:lnTo>
                  <a:pt x="375835" y="1366702"/>
                </a:lnTo>
                <a:lnTo>
                  <a:pt x="401590" y="1340977"/>
                </a:lnTo>
                <a:close/>
              </a:path>
              <a:path extrusionOk="0" h="1871979" w="902969">
                <a:moveTo>
                  <a:pt x="401590" y="959883"/>
                </a:moveTo>
                <a:lnTo>
                  <a:pt x="427345" y="985606"/>
                </a:lnTo>
                <a:lnTo>
                  <a:pt x="401590" y="1011330"/>
                </a:lnTo>
                <a:lnTo>
                  <a:pt x="375835" y="985606"/>
                </a:lnTo>
                <a:lnTo>
                  <a:pt x="401590" y="959883"/>
                </a:lnTo>
                <a:close/>
              </a:path>
              <a:path extrusionOk="0" h="1871979" w="902969">
                <a:moveTo>
                  <a:pt x="401590" y="1055156"/>
                </a:moveTo>
                <a:lnTo>
                  <a:pt x="427345" y="1080880"/>
                </a:lnTo>
                <a:lnTo>
                  <a:pt x="401590" y="1106604"/>
                </a:lnTo>
                <a:lnTo>
                  <a:pt x="375835" y="1080880"/>
                </a:lnTo>
                <a:lnTo>
                  <a:pt x="401590" y="1055156"/>
                </a:lnTo>
                <a:close/>
              </a:path>
              <a:path extrusionOk="0" h="1871979" w="902969">
                <a:moveTo>
                  <a:pt x="496980" y="577358"/>
                </a:moveTo>
                <a:lnTo>
                  <a:pt x="524166" y="604511"/>
                </a:lnTo>
                <a:lnTo>
                  <a:pt x="496980" y="631665"/>
                </a:lnTo>
                <a:lnTo>
                  <a:pt x="469793" y="604511"/>
                </a:lnTo>
                <a:lnTo>
                  <a:pt x="496980" y="577358"/>
                </a:lnTo>
                <a:close/>
              </a:path>
              <a:path extrusionOk="0" h="1871979" w="902969">
                <a:moveTo>
                  <a:pt x="496980" y="386811"/>
                </a:moveTo>
                <a:lnTo>
                  <a:pt x="524166" y="413964"/>
                </a:lnTo>
                <a:lnTo>
                  <a:pt x="496980" y="441117"/>
                </a:lnTo>
                <a:lnTo>
                  <a:pt x="469793" y="413964"/>
                </a:lnTo>
                <a:lnTo>
                  <a:pt x="496980" y="386811"/>
                </a:lnTo>
                <a:close/>
              </a:path>
              <a:path extrusionOk="0" h="1871979" w="902969">
                <a:moveTo>
                  <a:pt x="496980" y="482085"/>
                </a:moveTo>
                <a:lnTo>
                  <a:pt x="524166" y="509238"/>
                </a:lnTo>
                <a:lnTo>
                  <a:pt x="496980" y="536391"/>
                </a:lnTo>
                <a:lnTo>
                  <a:pt x="469793" y="509238"/>
                </a:lnTo>
                <a:lnTo>
                  <a:pt x="496980" y="482085"/>
                </a:lnTo>
                <a:close/>
              </a:path>
              <a:path extrusionOk="0" h="1871979" w="902969">
                <a:moveTo>
                  <a:pt x="401590" y="1245704"/>
                </a:moveTo>
                <a:lnTo>
                  <a:pt x="427345" y="1271428"/>
                </a:lnTo>
                <a:lnTo>
                  <a:pt x="401590" y="1297151"/>
                </a:lnTo>
                <a:lnTo>
                  <a:pt x="375835" y="1271428"/>
                </a:lnTo>
                <a:lnTo>
                  <a:pt x="401590" y="1245704"/>
                </a:lnTo>
                <a:close/>
              </a:path>
              <a:path extrusionOk="0" h="1871979" w="902969">
                <a:moveTo>
                  <a:pt x="401590" y="864609"/>
                </a:moveTo>
                <a:lnTo>
                  <a:pt x="427345" y="890333"/>
                </a:lnTo>
                <a:lnTo>
                  <a:pt x="401590" y="916057"/>
                </a:lnTo>
                <a:lnTo>
                  <a:pt x="375835" y="890333"/>
                </a:lnTo>
                <a:lnTo>
                  <a:pt x="401590" y="864609"/>
                </a:lnTo>
                <a:close/>
              </a:path>
              <a:path extrusionOk="0" h="1871979" w="902969">
                <a:moveTo>
                  <a:pt x="401590" y="578787"/>
                </a:moveTo>
                <a:lnTo>
                  <a:pt x="427345" y="604511"/>
                </a:lnTo>
                <a:lnTo>
                  <a:pt x="401590" y="630235"/>
                </a:lnTo>
                <a:lnTo>
                  <a:pt x="375835" y="604511"/>
                </a:lnTo>
                <a:lnTo>
                  <a:pt x="401590" y="578787"/>
                </a:lnTo>
                <a:close/>
              </a:path>
              <a:path extrusionOk="0" h="1871979" w="902969">
                <a:moveTo>
                  <a:pt x="306200" y="1247133"/>
                </a:moveTo>
                <a:lnTo>
                  <a:pt x="330525" y="1271428"/>
                </a:lnTo>
                <a:lnTo>
                  <a:pt x="306200" y="1295723"/>
                </a:lnTo>
                <a:lnTo>
                  <a:pt x="281876" y="1271428"/>
                </a:lnTo>
                <a:lnTo>
                  <a:pt x="306200" y="1247133"/>
                </a:lnTo>
                <a:close/>
              </a:path>
              <a:path extrusionOk="0" h="1871979" w="902969">
                <a:moveTo>
                  <a:pt x="306200" y="1151859"/>
                </a:moveTo>
                <a:lnTo>
                  <a:pt x="330525" y="1176154"/>
                </a:lnTo>
                <a:lnTo>
                  <a:pt x="306200" y="1200449"/>
                </a:lnTo>
                <a:lnTo>
                  <a:pt x="281876" y="1176154"/>
                </a:lnTo>
                <a:lnTo>
                  <a:pt x="306200" y="1151859"/>
                </a:lnTo>
                <a:close/>
              </a:path>
              <a:path extrusionOk="0" h="1871979" w="902969">
                <a:moveTo>
                  <a:pt x="306200" y="961312"/>
                </a:moveTo>
                <a:lnTo>
                  <a:pt x="330525" y="985606"/>
                </a:lnTo>
                <a:lnTo>
                  <a:pt x="306200" y="1009901"/>
                </a:lnTo>
                <a:lnTo>
                  <a:pt x="281876" y="985606"/>
                </a:lnTo>
                <a:lnTo>
                  <a:pt x="306200" y="961312"/>
                </a:lnTo>
                <a:close/>
              </a:path>
              <a:path extrusionOk="0" h="1871979" w="902969">
                <a:moveTo>
                  <a:pt x="401590" y="483514"/>
                </a:moveTo>
                <a:lnTo>
                  <a:pt x="427345" y="509238"/>
                </a:lnTo>
                <a:lnTo>
                  <a:pt x="401590" y="534961"/>
                </a:lnTo>
                <a:lnTo>
                  <a:pt x="375835" y="509238"/>
                </a:lnTo>
                <a:lnTo>
                  <a:pt x="401590" y="483514"/>
                </a:lnTo>
                <a:close/>
              </a:path>
              <a:path extrusionOk="0" h="1871979" w="902969">
                <a:moveTo>
                  <a:pt x="401590" y="769335"/>
                </a:moveTo>
                <a:lnTo>
                  <a:pt x="427345" y="795059"/>
                </a:lnTo>
                <a:lnTo>
                  <a:pt x="401590" y="820783"/>
                </a:lnTo>
                <a:lnTo>
                  <a:pt x="375835" y="795059"/>
                </a:lnTo>
                <a:lnTo>
                  <a:pt x="401590" y="769335"/>
                </a:lnTo>
                <a:close/>
              </a:path>
              <a:path extrusionOk="0" h="1871979" w="902969">
                <a:moveTo>
                  <a:pt x="401590" y="674061"/>
                </a:moveTo>
                <a:lnTo>
                  <a:pt x="427345" y="699785"/>
                </a:lnTo>
                <a:lnTo>
                  <a:pt x="401590" y="725509"/>
                </a:lnTo>
                <a:lnTo>
                  <a:pt x="375835" y="699785"/>
                </a:lnTo>
                <a:lnTo>
                  <a:pt x="401590" y="674061"/>
                </a:lnTo>
                <a:close/>
              </a:path>
              <a:path extrusionOk="0" h="1871979" w="902969">
                <a:moveTo>
                  <a:pt x="496980" y="672632"/>
                </a:moveTo>
                <a:lnTo>
                  <a:pt x="524166" y="699785"/>
                </a:lnTo>
                <a:lnTo>
                  <a:pt x="496980" y="726938"/>
                </a:lnTo>
                <a:lnTo>
                  <a:pt x="469793" y="699785"/>
                </a:lnTo>
                <a:lnTo>
                  <a:pt x="496980" y="672632"/>
                </a:lnTo>
                <a:close/>
              </a:path>
              <a:path extrusionOk="0" h="1871979" w="902969">
                <a:moveTo>
                  <a:pt x="496980" y="958453"/>
                </a:moveTo>
                <a:lnTo>
                  <a:pt x="524166" y="985606"/>
                </a:lnTo>
                <a:lnTo>
                  <a:pt x="496980" y="1012759"/>
                </a:lnTo>
                <a:lnTo>
                  <a:pt x="469793" y="985606"/>
                </a:lnTo>
                <a:lnTo>
                  <a:pt x="496980" y="958453"/>
                </a:lnTo>
                <a:close/>
              </a:path>
              <a:path extrusionOk="0" h="1871979" w="902969">
                <a:moveTo>
                  <a:pt x="496980" y="1053727"/>
                </a:moveTo>
                <a:lnTo>
                  <a:pt x="524166" y="1080880"/>
                </a:lnTo>
                <a:lnTo>
                  <a:pt x="496980" y="1108033"/>
                </a:lnTo>
                <a:lnTo>
                  <a:pt x="469793" y="1080880"/>
                </a:lnTo>
                <a:lnTo>
                  <a:pt x="496980" y="1053727"/>
                </a:lnTo>
                <a:close/>
              </a:path>
              <a:path extrusionOk="0" h="1871979" w="902969">
                <a:moveTo>
                  <a:pt x="496980" y="863180"/>
                </a:moveTo>
                <a:lnTo>
                  <a:pt x="524166" y="890333"/>
                </a:lnTo>
                <a:lnTo>
                  <a:pt x="496980" y="917486"/>
                </a:lnTo>
                <a:lnTo>
                  <a:pt x="469793" y="890333"/>
                </a:lnTo>
                <a:lnTo>
                  <a:pt x="496980" y="863180"/>
                </a:lnTo>
                <a:close/>
              </a:path>
              <a:path extrusionOk="0" h="1871979" w="902969">
                <a:moveTo>
                  <a:pt x="592369" y="1338119"/>
                </a:moveTo>
                <a:lnTo>
                  <a:pt x="620986" y="1366702"/>
                </a:lnTo>
                <a:lnTo>
                  <a:pt x="592369" y="1395283"/>
                </a:lnTo>
                <a:lnTo>
                  <a:pt x="563752" y="1366702"/>
                </a:lnTo>
                <a:lnTo>
                  <a:pt x="592369" y="1338119"/>
                </a:lnTo>
                <a:close/>
              </a:path>
              <a:path extrusionOk="0" h="1871979" w="902969">
                <a:moveTo>
                  <a:pt x="496980" y="767906"/>
                </a:moveTo>
                <a:lnTo>
                  <a:pt x="524166" y="795059"/>
                </a:lnTo>
                <a:lnTo>
                  <a:pt x="496980" y="822212"/>
                </a:lnTo>
                <a:lnTo>
                  <a:pt x="469793" y="795059"/>
                </a:lnTo>
                <a:lnTo>
                  <a:pt x="496980" y="767906"/>
                </a:lnTo>
                <a:close/>
              </a:path>
              <a:path extrusionOk="0" h="1871979" w="902969">
                <a:moveTo>
                  <a:pt x="496980" y="1149001"/>
                </a:moveTo>
                <a:lnTo>
                  <a:pt x="524166" y="1176154"/>
                </a:lnTo>
                <a:lnTo>
                  <a:pt x="496980" y="1203307"/>
                </a:lnTo>
                <a:lnTo>
                  <a:pt x="469793" y="1176154"/>
                </a:lnTo>
                <a:lnTo>
                  <a:pt x="496980" y="1149001"/>
                </a:lnTo>
                <a:close/>
              </a:path>
              <a:path extrusionOk="0" h="1871979" w="902969">
                <a:moveTo>
                  <a:pt x="496980" y="1339548"/>
                </a:moveTo>
                <a:lnTo>
                  <a:pt x="524166" y="1366702"/>
                </a:lnTo>
                <a:lnTo>
                  <a:pt x="496980" y="1393855"/>
                </a:lnTo>
                <a:lnTo>
                  <a:pt x="469793" y="1366702"/>
                </a:lnTo>
                <a:lnTo>
                  <a:pt x="496980" y="1339548"/>
                </a:lnTo>
                <a:close/>
              </a:path>
              <a:path extrusionOk="0" h="1871979" w="902969">
                <a:moveTo>
                  <a:pt x="496980" y="1244275"/>
                </a:moveTo>
                <a:lnTo>
                  <a:pt x="524166" y="1271428"/>
                </a:lnTo>
                <a:lnTo>
                  <a:pt x="496980" y="1298581"/>
                </a:lnTo>
                <a:lnTo>
                  <a:pt x="469793" y="1271428"/>
                </a:lnTo>
                <a:lnTo>
                  <a:pt x="496980" y="1244275"/>
                </a:lnTo>
                <a:close/>
              </a:path>
              <a:path extrusionOk="0" h="1871979" w="902969">
                <a:moveTo>
                  <a:pt x="496980" y="1434822"/>
                </a:moveTo>
                <a:lnTo>
                  <a:pt x="524166" y="1461975"/>
                </a:lnTo>
                <a:lnTo>
                  <a:pt x="496980" y="1489128"/>
                </a:lnTo>
                <a:lnTo>
                  <a:pt x="469793" y="1461975"/>
                </a:lnTo>
                <a:lnTo>
                  <a:pt x="496980" y="1434822"/>
                </a:lnTo>
                <a:close/>
              </a:path>
              <a:path extrusionOk="0" h="1871979" w="902969">
                <a:moveTo>
                  <a:pt x="592369" y="1528667"/>
                </a:moveTo>
                <a:lnTo>
                  <a:pt x="620986" y="1557249"/>
                </a:lnTo>
                <a:lnTo>
                  <a:pt x="592369" y="1585831"/>
                </a:lnTo>
                <a:lnTo>
                  <a:pt x="563752" y="1557249"/>
                </a:lnTo>
                <a:lnTo>
                  <a:pt x="592369" y="1528667"/>
                </a:lnTo>
                <a:close/>
              </a:path>
              <a:path extrusionOk="0" h="1871979" w="902969">
                <a:moveTo>
                  <a:pt x="20031" y="965599"/>
                </a:moveTo>
                <a:lnTo>
                  <a:pt x="40062" y="985606"/>
                </a:lnTo>
                <a:lnTo>
                  <a:pt x="20031" y="1005614"/>
                </a:lnTo>
                <a:lnTo>
                  <a:pt x="0" y="985606"/>
                </a:lnTo>
                <a:lnTo>
                  <a:pt x="20031" y="965599"/>
                </a:lnTo>
                <a:close/>
              </a:path>
              <a:path extrusionOk="0" h="1871979" w="902969">
                <a:moveTo>
                  <a:pt x="592369" y="1433393"/>
                </a:moveTo>
                <a:lnTo>
                  <a:pt x="620986" y="1461975"/>
                </a:lnTo>
                <a:lnTo>
                  <a:pt x="592369" y="1490557"/>
                </a:lnTo>
                <a:lnTo>
                  <a:pt x="563752" y="1461975"/>
                </a:lnTo>
                <a:lnTo>
                  <a:pt x="592369" y="1433393"/>
                </a:lnTo>
                <a:close/>
              </a:path>
              <a:path extrusionOk="0" h="1871979" w="902969">
                <a:moveTo>
                  <a:pt x="210811" y="676920"/>
                </a:moveTo>
                <a:lnTo>
                  <a:pt x="233704" y="699785"/>
                </a:lnTo>
                <a:lnTo>
                  <a:pt x="210811" y="722651"/>
                </a:lnTo>
                <a:lnTo>
                  <a:pt x="187917" y="699785"/>
                </a:lnTo>
                <a:lnTo>
                  <a:pt x="210811" y="676920"/>
                </a:lnTo>
                <a:close/>
              </a:path>
              <a:path extrusionOk="0" h="1871979" w="902969">
                <a:moveTo>
                  <a:pt x="210811" y="1058015"/>
                </a:moveTo>
                <a:lnTo>
                  <a:pt x="233704" y="1080880"/>
                </a:lnTo>
                <a:lnTo>
                  <a:pt x="210811" y="1103746"/>
                </a:lnTo>
                <a:lnTo>
                  <a:pt x="187917" y="1080880"/>
                </a:lnTo>
                <a:lnTo>
                  <a:pt x="210811" y="1058015"/>
                </a:lnTo>
                <a:close/>
              </a:path>
              <a:path extrusionOk="0" h="1871979" w="902969">
                <a:moveTo>
                  <a:pt x="20031" y="870325"/>
                </a:moveTo>
                <a:lnTo>
                  <a:pt x="40062" y="890333"/>
                </a:lnTo>
                <a:lnTo>
                  <a:pt x="20031" y="910340"/>
                </a:lnTo>
                <a:lnTo>
                  <a:pt x="0" y="890333"/>
                </a:lnTo>
                <a:lnTo>
                  <a:pt x="20031" y="870325"/>
                </a:lnTo>
                <a:close/>
              </a:path>
              <a:path extrusionOk="0" h="1871979" w="902969">
                <a:moveTo>
                  <a:pt x="210811" y="962741"/>
                </a:moveTo>
                <a:lnTo>
                  <a:pt x="233704" y="985606"/>
                </a:lnTo>
                <a:lnTo>
                  <a:pt x="210811" y="1008472"/>
                </a:lnTo>
                <a:lnTo>
                  <a:pt x="187917" y="985606"/>
                </a:lnTo>
                <a:lnTo>
                  <a:pt x="210811" y="962741"/>
                </a:lnTo>
                <a:close/>
              </a:path>
              <a:path extrusionOk="0" h="1871979" w="902969">
                <a:moveTo>
                  <a:pt x="306200" y="675490"/>
                </a:moveTo>
                <a:lnTo>
                  <a:pt x="330525" y="699785"/>
                </a:lnTo>
                <a:lnTo>
                  <a:pt x="306200" y="724080"/>
                </a:lnTo>
                <a:lnTo>
                  <a:pt x="281876" y="699785"/>
                </a:lnTo>
                <a:lnTo>
                  <a:pt x="306200" y="675490"/>
                </a:lnTo>
                <a:close/>
              </a:path>
              <a:path extrusionOk="0" h="1871979" w="902969">
                <a:moveTo>
                  <a:pt x="306200" y="770764"/>
                </a:moveTo>
                <a:lnTo>
                  <a:pt x="330525" y="795059"/>
                </a:lnTo>
                <a:lnTo>
                  <a:pt x="306200" y="819354"/>
                </a:lnTo>
                <a:lnTo>
                  <a:pt x="281876" y="795059"/>
                </a:lnTo>
                <a:lnTo>
                  <a:pt x="306200" y="770764"/>
                </a:lnTo>
                <a:close/>
              </a:path>
              <a:path extrusionOk="0" h="1871979" w="902969">
                <a:moveTo>
                  <a:pt x="306200" y="580216"/>
                </a:moveTo>
                <a:lnTo>
                  <a:pt x="330525" y="604511"/>
                </a:lnTo>
                <a:lnTo>
                  <a:pt x="306200" y="628806"/>
                </a:lnTo>
                <a:lnTo>
                  <a:pt x="281876" y="604511"/>
                </a:lnTo>
                <a:lnTo>
                  <a:pt x="306200" y="580216"/>
                </a:lnTo>
                <a:close/>
              </a:path>
              <a:path extrusionOk="0" h="1871979" w="902969">
                <a:moveTo>
                  <a:pt x="210811" y="867467"/>
                </a:moveTo>
                <a:lnTo>
                  <a:pt x="233704" y="890333"/>
                </a:lnTo>
                <a:lnTo>
                  <a:pt x="210811" y="913198"/>
                </a:lnTo>
                <a:lnTo>
                  <a:pt x="187917" y="890333"/>
                </a:lnTo>
                <a:lnTo>
                  <a:pt x="210811" y="867467"/>
                </a:lnTo>
                <a:close/>
              </a:path>
              <a:path extrusionOk="0" h="1871979" w="902969">
                <a:moveTo>
                  <a:pt x="210811" y="1153288"/>
                </a:moveTo>
                <a:lnTo>
                  <a:pt x="233704" y="1176154"/>
                </a:lnTo>
                <a:lnTo>
                  <a:pt x="210811" y="1199019"/>
                </a:lnTo>
                <a:lnTo>
                  <a:pt x="187917" y="1176154"/>
                </a:lnTo>
                <a:lnTo>
                  <a:pt x="210811" y="1153288"/>
                </a:lnTo>
                <a:close/>
              </a:path>
              <a:path extrusionOk="0" h="1871979" w="902969">
                <a:moveTo>
                  <a:pt x="115421" y="868896"/>
                </a:moveTo>
                <a:lnTo>
                  <a:pt x="136884" y="890333"/>
                </a:lnTo>
                <a:lnTo>
                  <a:pt x="115421" y="911769"/>
                </a:lnTo>
                <a:lnTo>
                  <a:pt x="93958" y="890333"/>
                </a:lnTo>
                <a:lnTo>
                  <a:pt x="115421" y="868896"/>
                </a:lnTo>
                <a:close/>
              </a:path>
              <a:path extrusionOk="0" h="1871979" w="902969">
                <a:moveTo>
                  <a:pt x="115421" y="773622"/>
                </a:moveTo>
                <a:lnTo>
                  <a:pt x="136884" y="795059"/>
                </a:lnTo>
                <a:lnTo>
                  <a:pt x="115421" y="816495"/>
                </a:lnTo>
                <a:lnTo>
                  <a:pt x="93958" y="795059"/>
                </a:lnTo>
                <a:lnTo>
                  <a:pt x="115421" y="773622"/>
                </a:lnTo>
                <a:close/>
              </a:path>
              <a:path extrusionOk="0" h="1871979" w="902969">
                <a:moveTo>
                  <a:pt x="115421" y="964170"/>
                </a:moveTo>
                <a:lnTo>
                  <a:pt x="136884" y="985606"/>
                </a:lnTo>
                <a:lnTo>
                  <a:pt x="115421" y="1007043"/>
                </a:lnTo>
                <a:lnTo>
                  <a:pt x="93958" y="985606"/>
                </a:lnTo>
                <a:lnTo>
                  <a:pt x="115421" y="964170"/>
                </a:lnTo>
                <a:close/>
              </a:path>
              <a:path extrusionOk="0" h="1871979" w="902969">
                <a:moveTo>
                  <a:pt x="306200" y="866038"/>
                </a:moveTo>
                <a:lnTo>
                  <a:pt x="330525" y="890333"/>
                </a:lnTo>
                <a:lnTo>
                  <a:pt x="306200" y="914627"/>
                </a:lnTo>
                <a:lnTo>
                  <a:pt x="281876" y="890333"/>
                </a:lnTo>
                <a:lnTo>
                  <a:pt x="306200" y="866038"/>
                </a:lnTo>
                <a:close/>
              </a:path>
              <a:path extrusionOk="0" h="1871979" w="902969">
                <a:moveTo>
                  <a:pt x="115421" y="1059444"/>
                </a:moveTo>
                <a:lnTo>
                  <a:pt x="136884" y="1080880"/>
                </a:lnTo>
                <a:lnTo>
                  <a:pt x="115421" y="1102317"/>
                </a:lnTo>
                <a:lnTo>
                  <a:pt x="93958" y="1080880"/>
                </a:lnTo>
                <a:lnTo>
                  <a:pt x="115421" y="1059444"/>
                </a:lnTo>
                <a:close/>
              </a:path>
              <a:path extrusionOk="0" h="1871979" w="902969">
                <a:moveTo>
                  <a:pt x="210811" y="772193"/>
                </a:moveTo>
                <a:lnTo>
                  <a:pt x="233704" y="795059"/>
                </a:lnTo>
                <a:lnTo>
                  <a:pt x="210811" y="817925"/>
                </a:lnTo>
                <a:lnTo>
                  <a:pt x="187917" y="795059"/>
                </a:lnTo>
                <a:lnTo>
                  <a:pt x="210811" y="772193"/>
                </a:lnTo>
                <a:close/>
              </a:path>
            </a:pathLst>
          </a:custGeom>
          <a:solidFill>
            <a:srgbClr val="6A169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700"/>
          </a:p>
        </p:txBody>
      </p:sp>
      <p:pic>
        <p:nvPicPr>
          <p:cNvPr id="67" name="Google Shape;67;p15"/>
          <p:cNvPicPr preferRelativeResize="0"/>
          <p:nvPr/>
        </p:nvPicPr>
        <p:blipFill rotWithShape="1">
          <a:blip r:embed="rId3">
            <a:alphaModFix/>
          </a:blip>
          <a:srcRect b="0" l="0" r="0" t="0"/>
          <a:stretch/>
        </p:blipFill>
        <p:spPr>
          <a:xfrm>
            <a:off x="3678502" y="1041499"/>
            <a:ext cx="2091340" cy="3431104"/>
          </a:xfrm>
          <a:prstGeom prst="rect">
            <a:avLst/>
          </a:prstGeom>
          <a:noFill/>
          <a:ln>
            <a:noFill/>
          </a:ln>
        </p:spPr>
      </p:pic>
      <p:pic>
        <p:nvPicPr>
          <p:cNvPr id="68" name="Google Shape;68;p15"/>
          <p:cNvPicPr preferRelativeResize="0"/>
          <p:nvPr/>
        </p:nvPicPr>
        <p:blipFill rotWithShape="1">
          <a:blip r:embed="rId4">
            <a:alphaModFix/>
          </a:blip>
          <a:srcRect b="0" l="0" r="0" t="0"/>
          <a:stretch/>
        </p:blipFill>
        <p:spPr>
          <a:xfrm>
            <a:off x="6062472" y="1550346"/>
            <a:ext cx="300228" cy="190062"/>
          </a:xfrm>
          <a:prstGeom prst="rect">
            <a:avLst/>
          </a:prstGeom>
          <a:noFill/>
          <a:ln>
            <a:noFill/>
          </a:ln>
        </p:spPr>
      </p:pic>
      <p:sp>
        <p:nvSpPr>
          <p:cNvPr id="69" name="Google Shape;69;p15"/>
          <p:cNvSpPr/>
          <p:nvPr/>
        </p:nvSpPr>
        <p:spPr>
          <a:xfrm>
            <a:off x="6082699" y="1570406"/>
            <a:ext cx="260350" cy="149860"/>
          </a:xfrm>
          <a:custGeom>
            <a:rect b="b" l="l" r="r" t="t"/>
            <a:pathLst>
              <a:path extrusionOk="0" h="299720" w="520700">
                <a:moveTo>
                  <a:pt x="360902" y="299303"/>
                </a:moveTo>
                <a:lnTo>
                  <a:pt x="353408" y="299303"/>
                </a:lnTo>
                <a:lnTo>
                  <a:pt x="350655" y="298734"/>
                </a:lnTo>
                <a:lnTo>
                  <a:pt x="340770" y="294376"/>
                </a:lnTo>
                <a:lnTo>
                  <a:pt x="336267" y="287503"/>
                </a:lnTo>
                <a:lnTo>
                  <a:pt x="336267" y="234320"/>
                </a:lnTo>
                <a:lnTo>
                  <a:pt x="2573" y="234320"/>
                </a:lnTo>
                <a:lnTo>
                  <a:pt x="0" y="231767"/>
                </a:lnTo>
                <a:lnTo>
                  <a:pt x="0" y="69000"/>
                </a:lnTo>
                <a:lnTo>
                  <a:pt x="2573" y="66447"/>
                </a:lnTo>
                <a:lnTo>
                  <a:pt x="336267" y="66447"/>
                </a:lnTo>
                <a:lnTo>
                  <a:pt x="336267" y="13263"/>
                </a:lnTo>
                <a:lnTo>
                  <a:pt x="340770" y="6391"/>
                </a:lnTo>
                <a:lnTo>
                  <a:pt x="355269" y="0"/>
                </a:lnTo>
                <a:lnTo>
                  <a:pt x="363429" y="1290"/>
                </a:lnTo>
                <a:lnTo>
                  <a:pt x="375676" y="12256"/>
                </a:lnTo>
                <a:lnTo>
                  <a:pt x="355772" y="12256"/>
                </a:lnTo>
                <a:lnTo>
                  <a:pt x="349604" y="14974"/>
                </a:lnTo>
                <a:lnTo>
                  <a:pt x="347763" y="17784"/>
                </a:lnTo>
                <a:lnTo>
                  <a:pt x="347763" y="75297"/>
                </a:lnTo>
                <a:lnTo>
                  <a:pt x="345189" y="77849"/>
                </a:lnTo>
                <a:lnTo>
                  <a:pt x="11496" y="77849"/>
                </a:lnTo>
                <a:lnTo>
                  <a:pt x="11496" y="222917"/>
                </a:lnTo>
                <a:lnTo>
                  <a:pt x="345189" y="222917"/>
                </a:lnTo>
                <a:lnTo>
                  <a:pt x="347763" y="225470"/>
                </a:lnTo>
                <a:lnTo>
                  <a:pt x="347763" y="282982"/>
                </a:lnTo>
                <a:lnTo>
                  <a:pt x="349604" y="285792"/>
                </a:lnTo>
                <a:lnTo>
                  <a:pt x="355771" y="288511"/>
                </a:lnTo>
                <a:lnTo>
                  <a:pt x="375676" y="288511"/>
                </a:lnTo>
                <a:lnTo>
                  <a:pt x="365571" y="297560"/>
                </a:lnTo>
                <a:lnTo>
                  <a:pt x="360902" y="299303"/>
                </a:lnTo>
                <a:close/>
              </a:path>
              <a:path extrusionOk="0" h="299720" w="520700">
                <a:moveTo>
                  <a:pt x="375676" y="288511"/>
                </a:moveTo>
                <a:lnTo>
                  <a:pt x="355771" y="288511"/>
                </a:lnTo>
                <a:lnTo>
                  <a:pt x="359109" y="287984"/>
                </a:lnTo>
                <a:lnTo>
                  <a:pt x="507724" y="154909"/>
                </a:lnTo>
                <a:lnTo>
                  <a:pt x="508696" y="152741"/>
                </a:lnTo>
                <a:lnTo>
                  <a:pt x="508696" y="148026"/>
                </a:lnTo>
                <a:lnTo>
                  <a:pt x="507724" y="145857"/>
                </a:lnTo>
                <a:lnTo>
                  <a:pt x="359108" y="12782"/>
                </a:lnTo>
                <a:lnTo>
                  <a:pt x="355772" y="12256"/>
                </a:lnTo>
                <a:lnTo>
                  <a:pt x="375676" y="12256"/>
                </a:lnTo>
                <a:lnTo>
                  <a:pt x="517813" y="139529"/>
                </a:lnTo>
                <a:lnTo>
                  <a:pt x="520192" y="144839"/>
                </a:lnTo>
                <a:lnTo>
                  <a:pt x="520193" y="155927"/>
                </a:lnTo>
                <a:lnTo>
                  <a:pt x="517813" y="161238"/>
                </a:lnTo>
                <a:lnTo>
                  <a:pt x="375676" y="288511"/>
                </a:lnTo>
                <a:close/>
              </a:path>
            </a:pathLst>
          </a:custGeom>
          <a:solidFill>
            <a:srgbClr val="F9D4F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700"/>
          </a:p>
        </p:txBody>
      </p:sp>
      <p:sp>
        <p:nvSpPr>
          <p:cNvPr id="70" name="Google Shape;70;p15"/>
          <p:cNvSpPr txBox="1"/>
          <p:nvPr>
            <p:ph type="title"/>
          </p:nvPr>
        </p:nvSpPr>
        <p:spPr>
          <a:xfrm>
            <a:off x="2780788" y="1303375"/>
            <a:ext cx="4779378" cy="21463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700"/>
              <a:buNone/>
              <a:defRPr b="0" i="0" sz="3000">
                <a:solidFill>
                  <a:srgbClr val="FFFAF6"/>
                </a:solidFill>
                <a:latin typeface="Verdana"/>
                <a:ea typeface="Verdana"/>
                <a:cs typeface="Verdana"/>
                <a:sym typeface="Verdana"/>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71" name="Google Shape;71;p15"/>
          <p:cNvSpPr txBox="1"/>
          <p:nvPr>
            <p:ph idx="1" type="body"/>
          </p:nvPr>
        </p:nvSpPr>
        <p:spPr>
          <a:xfrm>
            <a:off x="457200" y="1183005"/>
            <a:ext cx="3977640" cy="339471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700"/>
              <a:buNone/>
              <a:defRPr/>
            </a:lvl1pPr>
            <a:lvl2pPr indent="-228600" lvl="1" marL="914400" algn="l">
              <a:spcBef>
                <a:spcPts val="0"/>
              </a:spcBef>
              <a:spcAft>
                <a:spcPts val="0"/>
              </a:spcAft>
              <a:buSzPts val="700"/>
              <a:buNone/>
              <a:defRPr/>
            </a:lvl2pPr>
            <a:lvl3pPr indent="-228600" lvl="2" marL="1371600" algn="l">
              <a:spcBef>
                <a:spcPts val="0"/>
              </a:spcBef>
              <a:spcAft>
                <a:spcPts val="0"/>
              </a:spcAft>
              <a:buSzPts val="700"/>
              <a:buNone/>
              <a:defRPr/>
            </a:lvl3pPr>
            <a:lvl4pPr indent="-228600" lvl="3" marL="1828800" algn="l">
              <a:spcBef>
                <a:spcPts val="0"/>
              </a:spcBef>
              <a:spcAft>
                <a:spcPts val="0"/>
              </a:spcAft>
              <a:buSzPts val="700"/>
              <a:buNone/>
              <a:defRPr/>
            </a:lvl4pPr>
            <a:lvl5pPr indent="-228600" lvl="4" marL="2286000" algn="l">
              <a:spcBef>
                <a:spcPts val="0"/>
              </a:spcBef>
              <a:spcAft>
                <a:spcPts val="0"/>
              </a:spcAft>
              <a:buSzPts val="700"/>
              <a:buNone/>
              <a:defRPr/>
            </a:lvl5pPr>
            <a:lvl6pPr indent="-228600" lvl="5" marL="2743200" algn="l">
              <a:spcBef>
                <a:spcPts val="0"/>
              </a:spcBef>
              <a:spcAft>
                <a:spcPts val="0"/>
              </a:spcAft>
              <a:buSzPts val="700"/>
              <a:buNone/>
              <a:defRPr/>
            </a:lvl6pPr>
            <a:lvl7pPr indent="-228600" lvl="6" marL="3200400" algn="l">
              <a:spcBef>
                <a:spcPts val="0"/>
              </a:spcBef>
              <a:spcAft>
                <a:spcPts val="0"/>
              </a:spcAft>
              <a:buSzPts val="700"/>
              <a:buNone/>
              <a:defRPr/>
            </a:lvl7pPr>
            <a:lvl8pPr indent="-228600" lvl="7" marL="3657600" algn="l">
              <a:spcBef>
                <a:spcPts val="0"/>
              </a:spcBef>
              <a:spcAft>
                <a:spcPts val="0"/>
              </a:spcAft>
              <a:buSzPts val="700"/>
              <a:buNone/>
              <a:defRPr/>
            </a:lvl8pPr>
            <a:lvl9pPr indent="-228600" lvl="8" marL="4114800" algn="l">
              <a:spcBef>
                <a:spcPts val="0"/>
              </a:spcBef>
              <a:spcAft>
                <a:spcPts val="0"/>
              </a:spcAft>
              <a:buSzPts val="700"/>
              <a:buNone/>
              <a:defRPr/>
            </a:lvl9pPr>
          </a:lstStyle>
          <a:p/>
        </p:txBody>
      </p:sp>
      <p:sp>
        <p:nvSpPr>
          <p:cNvPr id="72" name="Google Shape;72;p15"/>
          <p:cNvSpPr txBox="1"/>
          <p:nvPr>
            <p:ph idx="2" type="body"/>
          </p:nvPr>
        </p:nvSpPr>
        <p:spPr>
          <a:xfrm>
            <a:off x="4709160" y="1183005"/>
            <a:ext cx="3977640" cy="339471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700"/>
              <a:buNone/>
              <a:defRPr/>
            </a:lvl1pPr>
            <a:lvl2pPr indent="-228600" lvl="1" marL="914400" algn="l">
              <a:spcBef>
                <a:spcPts val="0"/>
              </a:spcBef>
              <a:spcAft>
                <a:spcPts val="0"/>
              </a:spcAft>
              <a:buSzPts val="700"/>
              <a:buNone/>
              <a:defRPr/>
            </a:lvl2pPr>
            <a:lvl3pPr indent="-228600" lvl="2" marL="1371600" algn="l">
              <a:spcBef>
                <a:spcPts val="0"/>
              </a:spcBef>
              <a:spcAft>
                <a:spcPts val="0"/>
              </a:spcAft>
              <a:buSzPts val="700"/>
              <a:buNone/>
              <a:defRPr/>
            </a:lvl3pPr>
            <a:lvl4pPr indent="-228600" lvl="3" marL="1828800" algn="l">
              <a:spcBef>
                <a:spcPts val="0"/>
              </a:spcBef>
              <a:spcAft>
                <a:spcPts val="0"/>
              </a:spcAft>
              <a:buSzPts val="700"/>
              <a:buNone/>
              <a:defRPr/>
            </a:lvl4pPr>
            <a:lvl5pPr indent="-228600" lvl="4" marL="2286000" algn="l">
              <a:spcBef>
                <a:spcPts val="0"/>
              </a:spcBef>
              <a:spcAft>
                <a:spcPts val="0"/>
              </a:spcAft>
              <a:buSzPts val="700"/>
              <a:buNone/>
              <a:defRPr/>
            </a:lvl5pPr>
            <a:lvl6pPr indent="-228600" lvl="5" marL="2743200" algn="l">
              <a:spcBef>
                <a:spcPts val="0"/>
              </a:spcBef>
              <a:spcAft>
                <a:spcPts val="0"/>
              </a:spcAft>
              <a:buSzPts val="700"/>
              <a:buNone/>
              <a:defRPr/>
            </a:lvl6pPr>
            <a:lvl7pPr indent="-228600" lvl="6" marL="3200400" algn="l">
              <a:spcBef>
                <a:spcPts val="0"/>
              </a:spcBef>
              <a:spcAft>
                <a:spcPts val="0"/>
              </a:spcAft>
              <a:buSzPts val="700"/>
              <a:buNone/>
              <a:defRPr/>
            </a:lvl7pPr>
            <a:lvl8pPr indent="-228600" lvl="7" marL="3657600" algn="l">
              <a:spcBef>
                <a:spcPts val="0"/>
              </a:spcBef>
              <a:spcAft>
                <a:spcPts val="0"/>
              </a:spcAft>
              <a:buSzPts val="700"/>
              <a:buNone/>
              <a:defRPr/>
            </a:lvl8pPr>
            <a:lvl9pPr indent="-228600" lvl="8" marL="4114800" algn="l">
              <a:spcBef>
                <a:spcPts val="0"/>
              </a:spcBef>
              <a:spcAft>
                <a:spcPts val="0"/>
              </a:spcAft>
              <a:buSzPts val="700"/>
              <a:buNone/>
              <a:defRPr/>
            </a:lvl9pPr>
          </a:lstStyle>
          <a:p/>
        </p:txBody>
      </p:sp>
      <p:sp>
        <p:nvSpPr>
          <p:cNvPr id="73" name="Google Shape;73;p15"/>
          <p:cNvSpPr txBox="1"/>
          <p:nvPr>
            <p:ph idx="11" type="ftr"/>
          </p:nvPr>
        </p:nvSpPr>
        <p:spPr>
          <a:xfrm>
            <a:off x="3108960" y="4783455"/>
            <a:ext cx="2926080" cy="257175"/>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700"/>
              <a:buNone/>
              <a:defRPr>
                <a:solidFill>
                  <a:srgbClr val="888888"/>
                </a:solidFill>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74" name="Google Shape;74;p15"/>
          <p:cNvSpPr txBox="1"/>
          <p:nvPr>
            <p:ph idx="10" type="dt"/>
          </p:nvPr>
        </p:nvSpPr>
        <p:spPr>
          <a:xfrm>
            <a:off x="457200" y="4783455"/>
            <a:ext cx="2103120" cy="257175"/>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700"/>
              <a:buNone/>
              <a:defRPr>
                <a:solidFill>
                  <a:srgbClr val="888888"/>
                </a:solidFill>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75" name="Google Shape;75;p15"/>
          <p:cNvSpPr txBox="1"/>
          <p:nvPr>
            <p:ph idx="12" type="sldNum"/>
          </p:nvPr>
        </p:nvSpPr>
        <p:spPr>
          <a:xfrm>
            <a:off x="6583680" y="4783455"/>
            <a:ext cx="2103120" cy="257175"/>
          </a:xfrm>
          <a:prstGeom prst="rect">
            <a:avLst/>
          </a:prstGeom>
          <a:noFill/>
          <a:ln>
            <a:noFill/>
          </a:ln>
        </p:spPr>
        <p:txBody>
          <a:bodyPr anchorCtr="0" anchor="t" bIns="0" lIns="0" spcFirstLastPara="1" rIns="0" wrap="square" tIns="0">
            <a:spAutoFit/>
          </a:bodyPr>
          <a:lstStyle>
            <a:lvl1pPr indent="0" lvl="0" algn="r">
              <a:spcBef>
                <a:spcPts val="0"/>
              </a:spcBef>
              <a:buNone/>
              <a:defRPr>
                <a:solidFill>
                  <a:srgbClr val="888888"/>
                </a:solidFill>
              </a:defRPr>
            </a:lvl1pPr>
            <a:lvl2pPr indent="0" lvl="1" algn="r">
              <a:spcBef>
                <a:spcPts val="0"/>
              </a:spcBef>
              <a:buNone/>
              <a:defRPr>
                <a:solidFill>
                  <a:srgbClr val="888888"/>
                </a:solidFill>
              </a:defRPr>
            </a:lvl2pPr>
            <a:lvl3pPr indent="0" lvl="2" algn="r">
              <a:spcBef>
                <a:spcPts val="0"/>
              </a:spcBef>
              <a:buNone/>
              <a:defRPr>
                <a:solidFill>
                  <a:srgbClr val="888888"/>
                </a:solidFill>
              </a:defRPr>
            </a:lvl3pPr>
            <a:lvl4pPr indent="0" lvl="3" algn="r">
              <a:spcBef>
                <a:spcPts val="0"/>
              </a:spcBef>
              <a:buNone/>
              <a:defRPr>
                <a:solidFill>
                  <a:srgbClr val="888888"/>
                </a:solidFill>
              </a:defRPr>
            </a:lvl4pPr>
            <a:lvl5pPr indent="0" lvl="4" algn="r">
              <a:spcBef>
                <a:spcPts val="0"/>
              </a:spcBef>
              <a:buNone/>
              <a:defRPr>
                <a:solidFill>
                  <a:srgbClr val="888888"/>
                </a:solidFill>
              </a:defRPr>
            </a:lvl5pPr>
            <a:lvl6pPr indent="0" lvl="5" algn="r">
              <a:spcBef>
                <a:spcPts val="0"/>
              </a:spcBef>
              <a:buNone/>
              <a:defRPr>
                <a:solidFill>
                  <a:srgbClr val="888888"/>
                </a:solidFill>
              </a:defRPr>
            </a:lvl6pPr>
            <a:lvl7pPr indent="0" lvl="6" algn="r">
              <a:spcBef>
                <a:spcPts val="0"/>
              </a:spcBef>
              <a:buNone/>
              <a:defRPr>
                <a:solidFill>
                  <a:srgbClr val="888888"/>
                </a:solidFill>
              </a:defRPr>
            </a:lvl7pPr>
            <a:lvl8pPr indent="0" lvl="7" algn="r">
              <a:spcBef>
                <a:spcPts val="0"/>
              </a:spcBef>
              <a:buNone/>
              <a:defRPr>
                <a:solidFill>
                  <a:srgbClr val="888888"/>
                </a:solidFill>
              </a:defRPr>
            </a:lvl8pPr>
            <a:lvl9pPr indent="0" lvl="8"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bg>
      <p:bgPr>
        <a:solidFill>
          <a:schemeClr val="lt1"/>
        </a:solidFill>
      </p:bgPr>
    </p:bg>
    <p:spTree>
      <p:nvGrpSpPr>
        <p:cNvPr id="76" name="Shape 76"/>
        <p:cNvGrpSpPr/>
        <p:nvPr/>
      </p:nvGrpSpPr>
      <p:grpSpPr>
        <a:xfrm>
          <a:off x="0" y="0"/>
          <a:ext cx="0" cy="0"/>
          <a:chOff x="0" y="0"/>
          <a:chExt cx="0" cy="0"/>
        </a:xfrm>
      </p:grpSpPr>
      <p:pic>
        <p:nvPicPr>
          <p:cNvPr id="77" name="Google Shape;77;p16"/>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78" name="Google Shape;78;p16"/>
          <p:cNvSpPr/>
          <p:nvPr/>
        </p:nvSpPr>
        <p:spPr>
          <a:xfrm>
            <a:off x="307682" y="3968564"/>
            <a:ext cx="833438" cy="833438"/>
          </a:xfrm>
          <a:custGeom>
            <a:rect b="b" l="l" r="r" t="t"/>
            <a:pathLst>
              <a:path extrusionOk="0" h="1666875" w="1666875">
                <a:moveTo>
                  <a:pt x="174963" y="37327"/>
                </a:moveTo>
                <a:lnTo>
                  <a:pt x="136012" y="37327"/>
                </a:lnTo>
                <a:lnTo>
                  <a:pt x="136012" y="0"/>
                </a:lnTo>
                <a:lnTo>
                  <a:pt x="174963" y="0"/>
                </a:lnTo>
                <a:lnTo>
                  <a:pt x="174963" y="37327"/>
                </a:lnTo>
                <a:close/>
              </a:path>
              <a:path extrusionOk="0" h="1666875" w="1666875">
                <a:moveTo>
                  <a:pt x="27950" y="1295206"/>
                </a:moveTo>
                <a:lnTo>
                  <a:pt x="10639" y="1295206"/>
                </a:lnTo>
                <a:lnTo>
                  <a:pt x="10639" y="880902"/>
                </a:lnTo>
                <a:lnTo>
                  <a:pt x="146832" y="744709"/>
                </a:lnTo>
                <a:lnTo>
                  <a:pt x="146832" y="37327"/>
                </a:lnTo>
                <a:lnTo>
                  <a:pt x="164143" y="37327"/>
                </a:lnTo>
                <a:lnTo>
                  <a:pt x="164143" y="751877"/>
                </a:lnTo>
                <a:lnTo>
                  <a:pt x="27950" y="888070"/>
                </a:lnTo>
                <a:lnTo>
                  <a:pt x="27950" y="1295206"/>
                </a:lnTo>
                <a:close/>
              </a:path>
              <a:path extrusionOk="0" h="1666875" w="1666875">
                <a:moveTo>
                  <a:pt x="62393" y="369401"/>
                </a:moveTo>
                <a:lnTo>
                  <a:pt x="23442" y="369401"/>
                </a:lnTo>
                <a:lnTo>
                  <a:pt x="23442" y="331893"/>
                </a:lnTo>
                <a:lnTo>
                  <a:pt x="62393" y="331893"/>
                </a:lnTo>
                <a:lnTo>
                  <a:pt x="62393" y="369401"/>
                </a:lnTo>
                <a:close/>
              </a:path>
              <a:path extrusionOk="0" h="1666875" w="1666875">
                <a:moveTo>
                  <a:pt x="51573" y="725414"/>
                </a:moveTo>
                <a:lnTo>
                  <a:pt x="34262" y="725414"/>
                </a:lnTo>
                <a:lnTo>
                  <a:pt x="34262" y="369401"/>
                </a:lnTo>
                <a:lnTo>
                  <a:pt x="51573" y="369401"/>
                </a:lnTo>
                <a:lnTo>
                  <a:pt x="51573" y="725414"/>
                </a:lnTo>
                <a:close/>
              </a:path>
              <a:path extrusionOk="0" h="1666875" w="1666875">
                <a:moveTo>
                  <a:pt x="62393" y="762923"/>
                </a:moveTo>
                <a:lnTo>
                  <a:pt x="23442" y="762923"/>
                </a:lnTo>
                <a:lnTo>
                  <a:pt x="23442" y="725414"/>
                </a:lnTo>
                <a:lnTo>
                  <a:pt x="62393" y="725414"/>
                </a:lnTo>
                <a:lnTo>
                  <a:pt x="62393" y="762923"/>
                </a:lnTo>
                <a:close/>
              </a:path>
              <a:path extrusionOk="0" h="1666875" w="1666875">
                <a:moveTo>
                  <a:pt x="174963" y="1045857"/>
                </a:moveTo>
                <a:lnTo>
                  <a:pt x="136012" y="1045857"/>
                </a:lnTo>
                <a:lnTo>
                  <a:pt x="136012" y="1008349"/>
                </a:lnTo>
                <a:lnTo>
                  <a:pt x="174963" y="1008349"/>
                </a:lnTo>
                <a:lnTo>
                  <a:pt x="174963" y="1045857"/>
                </a:lnTo>
                <a:close/>
              </a:path>
              <a:path extrusionOk="0" h="1666875" w="1666875">
                <a:moveTo>
                  <a:pt x="164143" y="1495776"/>
                </a:moveTo>
                <a:lnTo>
                  <a:pt x="146832" y="1495776"/>
                </a:lnTo>
                <a:lnTo>
                  <a:pt x="146832" y="1045857"/>
                </a:lnTo>
                <a:lnTo>
                  <a:pt x="164143" y="1045857"/>
                </a:lnTo>
                <a:lnTo>
                  <a:pt x="164143" y="1495776"/>
                </a:lnTo>
                <a:close/>
              </a:path>
              <a:path extrusionOk="0" h="1666875" w="1666875">
                <a:moveTo>
                  <a:pt x="38770" y="1332714"/>
                </a:moveTo>
                <a:lnTo>
                  <a:pt x="0" y="1332714"/>
                </a:lnTo>
                <a:lnTo>
                  <a:pt x="0" y="1295206"/>
                </a:lnTo>
                <a:lnTo>
                  <a:pt x="38770" y="1295206"/>
                </a:lnTo>
                <a:lnTo>
                  <a:pt x="38770" y="1332714"/>
                </a:lnTo>
                <a:close/>
              </a:path>
              <a:path extrusionOk="0" h="1666875" w="1666875">
                <a:moveTo>
                  <a:pt x="174242" y="1496497"/>
                </a:moveTo>
                <a:lnTo>
                  <a:pt x="136733" y="1496497"/>
                </a:lnTo>
                <a:lnTo>
                  <a:pt x="136733" y="1495776"/>
                </a:lnTo>
                <a:lnTo>
                  <a:pt x="174242" y="1495776"/>
                </a:lnTo>
                <a:lnTo>
                  <a:pt x="174242" y="1496497"/>
                </a:lnTo>
                <a:close/>
              </a:path>
              <a:path extrusionOk="0" h="1666875" w="1666875">
                <a:moveTo>
                  <a:pt x="662435" y="1506596"/>
                </a:moveTo>
                <a:lnTo>
                  <a:pt x="624927" y="1506596"/>
                </a:lnTo>
                <a:lnTo>
                  <a:pt x="624927" y="1495776"/>
                </a:lnTo>
                <a:lnTo>
                  <a:pt x="662435" y="1495776"/>
                </a:lnTo>
                <a:lnTo>
                  <a:pt x="662435" y="1506596"/>
                </a:lnTo>
                <a:close/>
              </a:path>
              <a:path extrusionOk="0" h="1666875" w="1666875">
                <a:moveTo>
                  <a:pt x="807148" y="1642788"/>
                </a:moveTo>
                <a:lnTo>
                  <a:pt x="782624" y="1642788"/>
                </a:lnTo>
                <a:lnTo>
                  <a:pt x="918816" y="1506596"/>
                </a:lnTo>
                <a:lnTo>
                  <a:pt x="1633366" y="1506596"/>
                </a:lnTo>
                <a:lnTo>
                  <a:pt x="1633366" y="1495776"/>
                </a:lnTo>
                <a:lnTo>
                  <a:pt x="1666874" y="1495776"/>
                </a:lnTo>
                <a:lnTo>
                  <a:pt x="1666874" y="1523907"/>
                </a:lnTo>
                <a:lnTo>
                  <a:pt x="926029" y="1523907"/>
                </a:lnTo>
                <a:lnTo>
                  <a:pt x="807148" y="1642788"/>
                </a:lnTo>
                <a:close/>
              </a:path>
              <a:path extrusionOk="0" h="1666875" w="1666875">
                <a:moveTo>
                  <a:pt x="174963" y="1534006"/>
                </a:moveTo>
                <a:lnTo>
                  <a:pt x="136057" y="1534006"/>
                </a:lnTo>
                <a:lnTo>
                  <a:pt x="136057" y="1496497"/>
                </a:lnTo>
                <a:lnTo>
                  <a:pt x="174963" y="1496497"/>
                </a:lnTo>
                <a:lnTo>
                  <a:pt x="174963" y="1506596"/>
                </a:lnTo>
                <a:lnTo>
                  <a:pt x="662435" y="1506596"/>
                </a:lnTo>
                <a:lnTo>
                  <a:pt x="662435" y="1523907"/>
                </a:lnTo>
                <a:lnTo>
                  <a:pt x="174963" y="1523907"/>
                </a:lnTo>
                <a:lnTo>
                  <a:pt x="174963" y="1534006"/>
                </a:lnTo>
                <a:close/>
              </a:path>
              <a:path extrusionOk="0" h="1666875" w="1666875">
                <a:moveTo>
                  <a:pt x="662435" y="1534727"/>
                </a:moveTo>
                <a:lnTo>
                  <a:pt x="624927" y="1534727"/>
                </a:lnTo>
                <a:lnTo>
                  <a:pt x="624927" y="1523907"/>
                </a:lnTo>
                <a:lnTo>
                  <a:pt x="662435" y="1523907"/>
                </a:lnTo>
                <a:lnTo>
                  <a:pt x="662435" y="1534727"/>
                </a:lnTo>
                <a:close/>
              </a:path>
              <a:path extrusionOk="0" h="1666875" w="1666875">
                <a:moveTo>
                  <a:pt x="1666874" y="1534727"/>
                </a:moveTo>
                <a:lnTo>
                  <a:pt x="1633412" y="1534727"/>
                </a:lnTo>
                <a:lnTo>
                  <a:pt x="1633412" y="1523907"/>
                </a:lnTo>
                <a:lnTo>
                  <a:pt x="1666874" y="1523907"/>
                </a:lnTo>
                <a:lnTo>
                  <a:pt x="1666874" y="1534727"/>
                </a:lnTo>
                <a:close/>
              </a:path>
              <a:path extrusionOk="0" h="1666875" w="1666875">
                <a:moveTo>
                  <a:pt x="174242" y="1534727"/>
                </a:moveTo>
                <a:lnTo>
                  <a:pt x="136733" y="1534727"/>
                </a:lnTo>
                <a:lnTo>
                  <a:pt x="136733" y="1534006"/>
                </a:lnTo>
                <a:lnTo>
                  <a:pt x="174242" y="1534006"/>
                </a:lnTo>
                <a:lnTo>
                  <a:pt x="174242" y="1534727"/>
                </a:lnTo>
                <a:close/>
              </a:path>
              <a:path extrusionOk="0" h="1666875" w="1666875">
                <a:moveTo>
                  <a:pt x="945325" y="1647252"/>
                </a:moveTo>
                <a:lnTo>
                  <a:pt x="907816" y="1647252"/>
                </a:lnTo>
                <a:lnTo>
                  <a:pt x="907816" y="1608301"/>
                </a:lnTo>
                <a:lnTo>
                  <a:pt x="945325" y="1608301"/>
                </a:lnTo>
                <a:lnTo>
                  <a:pt x="945325" y="1619121"/>
                </a:lnTo>
                <a:lnTo>
                  <a:pt x="1338846" y="1619121"/>
                </a:lnTo>
                <a:lnTo>
                  <a:pt x="1338846" y="1636432"/>
                </a:lnTo>
                <a:lnTo>
                  <a:pt x="945325" y="1636432"/>
                </a:lnTo>
                <a:lnTo>
                  <a:pt x="945325" y="1647252"/>
                </a:lnTo>
                <a:close/>
              </a:path>
              <a:path extrusionOk="0" h="1666875" w="1666875">
                <a:moveTo>
                  <a:pt x="1338846" y="1619121"/>
                </a:moveTo>
                <a:lnTo>
                  <a:pt x="1301338" y="1619121"/>
                </a:lnTo>
                <a:lnTo>
                  <a:pt x="1301338" y="1608301"/>
                </a:lnTo>
                <a:lnTo>
                  <a:pt x="1338846" y="1608301"/>
                </a:lnTo>
                <a:lnTo>
                  <a:pt x="1338846" y="1619121"/>
                </a:lnTo>
                <a:close/>
              </a:path>
              <a:path extrusionOk="0" h="1666875" w="1666875">
                <a:moveTo>
                  <a:pt x="375488" y="1666874"/>
                </a:moveTo>
                <a:lnTo>
                  <a:pt x="337979" y="1666874"/>
                </a:lnTo>
                <a:lnTo>
                  <a:pt x="337979" y="1631969"/>
                </a:lnTo>
                <a:lnTo>
                  <a:pt x="375488" y="1631969"/>
                </a:lnTo>
                <a:lnTo>
                  <a:pt x="375488" y="1642788"/>
                </a:lnTo>
                <a:lnTo>
                  <a:pt x="807148" y="1642788"/>
                </a:lnTo>
                <a:lnTo>
                  <a:pt x="789837" y="1660100"/>
                </a:lnTo>
                <a:lnTo>
                  <a:pt x="375488" y="1660100"/>
                </a:lnTo>
                <a:lnTo>
                  <a:pt x="375488" y="1666874"/>
                </a:lnTo>
                <a:close/>
              </a:path>
              <a:path extrusionOk="0" h="1666875" w="1666875">
                <a:moveTo>
                  <a:pt x="1338846" y="1647252"/>
                </a:moveTo>
                <a:lnTo>
                  <a:pt x="1301338" y="1647252"/>
                </a:lnTo>
                <a:lnTo>
                  <a:pt x="1301338" y="1636432"/>
                </a:lnTo>
                <a:lnTo>
                  <a:pt x="1338846" y="1636432"/>
                </a:lnTo>
                <a:lnTo>
                  <a:pt x="1338846" y="1647252"/>
                </a:lnTo>
                <a:close/>
              </a:path>
            </a:pathLst>
          </a:custGeom>
          <a:solidFill>
            <a:srgbClr val="DE00B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700"/>
          </a:p>
        </p:txBody>
      </p:sp>
      <p:sp>
        <p:nvSpPr>
          <p:cNvPr id="79" name="Google Shape;79;p16"/>
          <p:cNvSpPr/>
          <p:nvPr/>
        </p:nvSpPr>
        <p:spPr>
          <a:xfrm>
            <a:off x="8002846" y="341462"/>
            <a:ext cx="831532" cy="831532"/>
          </a:xfrm>
          <a:custGeom>
            <a:rect b="b" l="l" r="r" t="t"/>
            <a:pathLst>
              <a:path extrusionOk="0" h="1663064" w="1663065">
                <a:moveTo>
                  <a:pt x="1491911" y="1629547"/>
                </a:moveTo>
                <a:lnTo>
                  <a:pt x="1530862" y="1629547"/>
                </a:lnTo>
                <a:lnTo>
                  <a:pt x="1530862" y="1662559"/>
                </a:lnTo>
                <a:lnTo>
                  <a:pt x="1491911" y="1662559"/>
                </a:lnTo>
                <a:lnTo>
                  <a:pt x="1491911" y="1629547"/>
                </a:lnTo>
                <a:close/>
              </a:path>
              <a:path extrusionOk="0" h="1663064" w="1663065">
                <a:moveTo>
                  <a:pt x="1638924" y="371668"/>
                </a:moveTo>
                <a:lnTo>
                  <a:pt x="1656235" y="371668"/>
                </a:lnTo>
                <a:lnTo>
                  <a:pt x="1656235" y="785972"/>
                </a:lnTo>
                <a:lnTo>
                  <a:pt x="1520042" y="922164"/>
                </a:lnTo>
                <a:lnTo>
                  <a:pt x="1520042" y="1629547"/>
                </a:lnTo>
                <a:lnTo>
                  <a:pt x="1502731" y="1629547"/>
                </a:lnTo>
                <a:lnTo>
                  <a:pt x="1502731" y="914996"/>
                </a:lnTo>
                <a:lnTo>
                  <a:pt x="1638924" y="778804"/>
                </a:lnTo>
                <a:lnTo>
                  <a:pt x="1638924" y="371668"/>
                </a:lnTo>
                <a:close/>
              </a:path>
              <a:path extrusionOk="0" h="1663064" w="1663065">
                <a:moveTo>
                  <a:pt x="1604481" y="1297472"/>
                </a:moveTo>
                <a:lnTo>
                  <a:pt x="1643432" y="1297472"/>
                </a:lnTo>
                <a:lnTo>
                  <a:pt x="1643432" y="1334981"/>
                </a:lnTo>
                <a:lnTo>
                  <a:pt x="1604481" y="1334981"/>
                </a:lnTo>
                <a:lnTo>
                  <a:pt x="1604481" y="1297472"/>
                </a:lnTo>
                <a:close/>
              </a:path>
              <a:path extrusionOk="0" h="1663064" w="1663065">
                <a:moveTo>
                  <a:pt x="1615301" y="941460"/>
                </a:moveTo>
                <a:lnTo>
                  <a:pt x="1632612" y="941460"/>
                </a:lnTo>
                <a:lnTo>
                  <a:pt x="1632612" y="1297472"/>
                </a:lnTo>
                <a:lnTo>
                  <a:pt x="1615301" y="1297472"/>
                </a:lnTo>
                <a:lnTo>
                  <a:pt x="1615301" y="941460"/>
                </a:lnTo>
                <a:close/>
              </a:path>
              <a:path extrusionOk="0" h="1663064" w="1663065">
                <a:moveTo>
                  <a:pt x="1604481" y="903951"/>
                </a:moveTo>
                <a:lnTo>
                  <a:pt x="1643432" y="903951"/>
                </a:lnTo>
                <a:lnTo>
                  <a:pt x="1643432" y="941460"/>
                </a:lnTo>
                <a:lnTo>
                  <a:pt x="1604481" y="941460"/>
                </a:lnTo>
                <a:lnTo>
                  <a:pt x="1604481" y="903951"/>
                </a:lnTo>
                <a:close/>
              </a:path>
              <a:path extrusionOk="0" h="1663064" w="1663065">
                <a:moveTo>
                  <a:pt x="1491911" y="621016"/>
                </a:moveTo>
                <a:lnTo>
                  <a:pt x="1530862" y="621016"/>
                </a:lnTo>
                <a:lnTo>
                  <a:pt x="1530862" y="658525"/>
                </a:lnTo>
                <a:lnTo>
                  <a:pt x="1491911" y="658525"/>
                </a:lnTo>
                <a:lnTo>
                  <a:pt x="1491911" y="621016"/>
                </a:lnTo>
                <a:close/>
              </a:path>
              <a:path extrusionOk="0" h="1663064" w="1663065">
                <a:moveTo>
                  <a:pt x="1502731" y="171098"/>
                </a:moveTo>
                <a:lnTo>
                  <a:pt x="1520042" y="171098"/>
                </a:lnTo>
                <a:lnTo>
                  <a:pt x="1520042" y="621016"/>
                </a:lnTo>
                <a:lnTo>
                  <a:pt x="1502731" y="621016"/>
                </a:lnTo>
                <a:lnTo>
                  <a:pt x="1502731" y="171098"/>
                </a:lnTo>
                <a:close/>
              </a:path>
              <a:path extrusionOk="0" h="1663064" w="1663065">
                <a:moveTo>
                  <a:pt x="1628104" y="334159"/>
                </a:moveTo>
                <a:lnTo>
                  <a:pt x="1662559" y="334159"/>
                </a:lnTo>
                <a:lnTo>
                  <a:pt x="1662559" y="371668"/>
                </a:lnTo>
                <a:lnTo>
                  <a:pt x="1628104" y="371668"/>
                </a:lnTo>
                <a:lnTo>
                  <a:pt x="1628104" y="334159"/>
                </a:lnTo>
                <a:close/>
              </a:path>
              <a:path extrusionOk="0" h="1663064" w="1663065">
                <a:moveTo>
                  <a:pt x="1492632" y="170377"/>
                </a:moveTo>
                <a:lnTo>
                  <a:pt x="1530141" y="170377"/>
                </a:lnTo>
                <a:lnTo>
                  <a:pt x="1530141" y="171098"/>
                </a:lnTo>
                <a:lnTo>
                  <a:pt x="1492632" y="171098"/>
                </a:lnTo>
                <a:lnTo>
                  <a:pt x="1492632" y="170377"/>
                </a:lnTo>
                <a:close/>
              </a:path>
              <a:path extrusionOk="0" h="1663064" w="1663065">
                <a:moveTo>
                  <a:pt x="1004439" y="160278"/>
                </a:moveTo>
                <a:lnTo>
                  <a:pt x="1041947" y="160278"/>
                </a:lnTo>
                <a:lnTo>
                  <a:pt x="1041947" y="171098"/>
                </a:lnTo>
                <a:lnTo>
                  <a:pt x="1004439" y="171098"/>
                </a:lnTo>
                <a:lnTo>
                  <a:pt x="1004439" y="160278"/>
                </a:lnTo>
                <a:close/>
              </a:path>
              <a:path extrusionOk="0" h="1663064" w="1663065">
                <a:moveTo>
                  <a:pt x="859726" y="24085"/>
                </a:moveTo>
                <a:lnTo>
                  <a:pt x="884250" y="24085"/>
                </a:lnTo>
                <a:lnTo>
                  <a:pt x="748058" y="160278"/>
                </a:lnTo>
                <a:lnTo>
                  <a:pt x="33508" y="160278"/>
                </a:lnTo>
                <a:lnTo>
                  <a:pt x="33508" y="171098"/>
                </a:lnTo>
                <a:lnTo>
                  <a:pt x="0" y="171098"/>
                </a:lnTo>
                <a:lnTo>
                  <a:pt x="0" y="142967"/>
                </a:lnTo>
                <a:lnTo>
                  <a:pt x="740845" y="142967"/>
                </a:lnTo>
                <a:lnTo>
                  <a:pt x="859726" y="24085"/>
                </a:lnTo>
                <a:close/>
              </a:path>
              <a:path extrusionOk="0" h="1663064" w="1663065">
                <a:moveTo>
                  <a:pt x="1491911" y="132868"/>
                </a:moveTo>
                <a:lnTo>
                  <a:pt x="1530817" y="132868"/>
                </a:lnTo>
                <a:lnTo>
                  <a:pt x="1530817" y="170377"/>
                </a:lnTo>
                <a:lnTo>
                  <a:pt x="1491911" y="170377"/>
                </a:lnTo>
                <a:lnTo>
                  <a:pt x="1491911" y="160278"/>
                </a:lnTo>
                <a:lnTo>
                  <a:pt x="1004439" y="160278"/>
                </a:lnTo>
                <a:lnTo>
                  <a:pt x="1004439" y="142967"/>
                </a:lnTo>
                <a:lnTo>
                  <a:pt x="1491911" y="142967"/>
                </a:lnTo>
                <a:lnTo>
                  <a:pt x="1491911" y="132868"/>
                </a:lnTo>
                <a:close/>
              </a:path>
              <a:path extrusionOk="0" h="1663064" w="1663065">
                <a:moveTo>
                  <a:pt x="1004439" y="132147"/>
                </a:moveTo>
                <a:lnTo>
                  <a:pt x="1041947" y="132147"/>
                </a:lnTo>
                <a:lnTo>
                  <a:pt x="1041947" y="142967"/>
                </a:lnTo>
                <a:lnTo>
                  <a:pt x="1004439" y="142967"/>
                </a:lnTo>
                <a:lnTo>
                  <a:pt x="1004439" y="132147"/>
                </a:lnTo>
                <a:close/>
              </a:path>
              <a:path extrusionOk="0" h="1663064" w="1663065">
                <a:moveTo>
                  <a:pt x="0" y="132147"/>
                </a:moveTo>
                <a:lnTo>
                  <a:pt x="33462" y="132147"/>
                </a:lnTo>
                <a:lnTo>
                  <a:pt x="33462" y="142967"/>
                </a:lnTo>
                <a:lnTo>
                  <a:pt x="0" y="142967"/>
                </a:lnTo>
                <a:lnTo>
                  <a:pt x="0" y="132147"/>
                </a:lnTo>
                <a:close/>
              </a:path>
              <a:path extrusionOk="0" h="1663064" w="1663065">
                <a:moveTo>
                  <a:pt x="1492632" y="132147"/>
                </a:moveTo>
                <a:lnTo>
                  <a:pt x="1530141" y="132147"/>
                </a:lnTo>
                <a:lnTo>
                  <a:pt x="1530141" y="132868"/>
                </a:lnTo>
                <a:lnTo>
                  <a:pt x="1492632" y="132868"/>
                </a:lnTo>
                <a:lnTo>
                  <a:pt x="1492632" y="132147"/>
                </a:lnTo>
                <a:close/>
              </a:path>
              <a:path extrusionOk="0" h="1663064" w="1663065">
                <a:moveTo>
                  <a:pt x="721549" y="19622"/>
                </a:moveTo>
                <a:lnTo>
                  <a:pt x="759058" y="19622"/>
                </a:lnTo>
                <a:lnTo>
                  <a:pt x="759058" y="58573"/>
                </a:lnTo>
                <a:lnTo>
                  <a:pt x="721549" y="58573"/>
                </a:lnTo>
                <a:lnTo>
                  <a:pt x="721549" y="47753"/>
                </a:lnTo>
                <a:lnTo>
                  <a:pt x="328028" y="47753"/>
                </a:lnTo>
                <a:lnTo>
                  <a:pt x="328028" y="30442"/>
                </a:lnTo>
                <a:lnTo>
                  <a:pt x="721549" y="30442"/>
                </a:lnTo>
                <a:lnTo>
                  <a:pt x="721549" y="19622"/>
                </a:lnTo>
                <a:close/>
              </a:path>
              <a:path extrusionOk="0" h="1663064" w="1663065">
                <a:moveTo>
                  <a:pt x="328028" y="47753"/>
                </a:moveTo>
                <a:lnTo>
                  <a:pt x="365536" y="47753"/>
                </a:lnTo>
                <a:lnTo>
                  <a:pt x="365536" y="58573"/>
                </a:lnTo>
                <a:lnTo>
                  <a:pt x="328028" y="58573"/>
                </a:lnTo>
                <a:lnTo>
                  <a:pt x="328028" y="47753"/>
                </a:lnTo>
                <a:close/>
              </a:path>
              <a:path extrusionOk="0" h="1663064" w="1663065">
                <a:moveTo>
                  <a:pt x="1291386" y="0"/>
                </a:moveTo>
                <a:lnTo>
                  <a:pt x="1328895" y="0"/>
                </a:lnTo>
                <a:lnTo>
                  <a:pt x="1328895" y="34905"/>
                </a:lnTo>
                <a:lnTo>
                  <a:pt x="1291386" y="34905"/>
                </a:lnTo>
                <a:lnTo>
                  <a:pt x="1291386" y="24085"/>
                </a:lnTo>
                <a:lnTo>
                  <a:pt x="859726" y="24085"/>
                </a:lnTo>
                <a:lnTo>
                  <a:pt x="877037" y="6774"/>
                </a:lnTo>
                <a:lnTo>
                  <a:pt x="1291386" y="6774"/>
                </a:lnTo>
                <a:lnTo>
                  <a:pt x="1291386" y="0"/>
                </a:lnTo>
                <a:close/>
              </a:path>
              <a:path extrusionOk="0" h="1663064" w="1663065">
                <a:moveTo>
                  <a:pt x="328028" y="19622"/>
                </a:moveTo>
                <a:lnTo>
                  <a:pt x="365536" y="19622"/>
                </a:lnTo>
                <a:lnTo>
                  <a:pt x="365536" y="30442"/>
                </a:lnTo>
                <a:lnTo>
                  <a:pt x="328028" y="30442"/>
                </a:lnTo>
                <a:lnTo>
                  <a:pt x="328028" y="19622"/>
                </a:lnTo>
                <a:close/>
              </a:path>
            </a:pathLst>
          </a:custGeom>
          <a:solidFill>
            <a:srgbClr val="DE00B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700"/>
          </a:p>
        </p:txBody>
      </p:sp>
      <p:sp>
        <p:nvSpPr>
          <p:cNvPr id="80" name="Google Shape;80;p16"/>
          <p:cNvSpPr/>
          <p:nvPr/>
        </p:nvSpPr>
        <p:spPr>
          <a:xfrm>
            <a:off x="3017018" y="3968564"/>
            <a:ext cx="3110230" cy="349568"/>
          </a:xfrm>
          <a:custGeom>
            <a:rect b="b" l="l" r="r" t="t"/>
            <a:pathLst>
              <a:path extrusionOk="0" h="699134" w="6220459">
                <a:moveTo>
                  <a:pt x="5870379" y="699088"/>
                </a:moveTo>
                <a:lnTo>
                  <a:pt x="349544" y="699088"/>
                </a:lnTo>
                <a:lnTo>
                  <a:pt x="302112" y="695897"/>
                </a:lnTo>
                <a:lnTo>
                  <a:pt x="256621" y="686601"/>
                </a:lnTo>
                <a:lnTo>
                  <a:pt x="213485" y="671619"/>
                </a:lnTo>
                <a:lnTo>
                  <a:pt x="173122" y="651364"/>
                </a:lnTo>
                <a:lnTo>
                  <a:pt x="135947" y="626256"/>
                </a:lnTo>
                <a:lnTo>
                  <a:pt x="102378" y="596708"/>
                </a:lnTo>
                <a:lnTo>
                  <a:pt x="72831" y="563139"/>
                </a:lnTo>
                <a:lnTo>
                  <a:pt x="47722" y="525965"/>
                </a:lnTo>
                <a:lnTo>
                  <a:pt x="27468" y="485602"/>
                </a:lnTo>
                <a:lnTo>
                  <a:pt x="12486" y="442466"/>
                </a:lnTo>
                <a:lnTo>
                  <a:pt x="3190" y="396974"/>
                </a:lnTo>
                <a:lnTo>
                  <a:pt x="0" y="349543"/>
                </a:lnTo>
                <a:lnTo>
                  <a:pt x="3190" y="302112"/>
                </a:lnTo>
                <a:lnTo>
                  <a:pt x="12486" y="256621"/>
                </a:lnTo>
                <a:lnTo>
                  <a:pt x="27468" y="213485"/>
                </a:lnTo>
                <a:lnTo>
                  <a:pt x="47722" y="173122"/>
                </a:lnTo>
                <a:lnTo>
                  <a:pt x="72831" y="135948"/>
                </a:lnTo>
                <a:lnTo>
                  <a:pt x="102378" y="102379"/>
                </a:lnTo>
                <a:lnTo>
                  <a:pt x="135947" y="72831"/>
                </a:lnTo>
                <a:lnTo>
                  <a:pt x="173122" y="47723"/>
                </a:lnTo>
                <a:lnTo>
                  <a:pt x="213485" y="27468"/>
                </a:lnTo>
                <a:lnTo>
                  <a:pt x="256621" y="12486"/>
                </a:lnTo>
                <a:lnTo>
                  <a:pt x="302112" y="3190"/>
                </a:lnTo>
                <a:lnTo>
                  <a:pt x="349544" y="0"/>
                </a:lnTo>
                <a:lnTo>
                  <a:pt x="5870379" y="0"/>
                </a:lnTo>
                <a:lnTo>
                  <a:pt x="5917810" y="3190"/>
                </a:lnTo>
                <a:lnTo>
                  <a:pt x="5963302" y="12486"/>
                </a:lnTo>
                <a:lnTo>
                  <a:pt x="6006438" y="27468"/>
                </a:lnTo>
                <a:lnTo>
                  <a:pt x="6046801" y="47723"/>
                </a:lnTo>
                <a:lnTo>
                  <a:pt x="6083975" y="72831"/>
                </a:lnTo>
                <a:lnTo>
                  <a:pt x="6117544" y="102379"/>
                </a:lnTo>
                <a:lnTo>
                  <a:pt x="6147092" y="135948"/>
                </a:lnTo>
                <a:lnTo>
                  <a:pt x="6172200" y="173122"/>
                </a:lnTo>
                <a:lnTo>
                  <a:pt x="6192455" y="213485"/>
                </a:lnTo>
                <a:lnTo>
                  <a:pt x="6207437" y="256621"/>
                </a:lnTo>
                <a:lnTo>
                  <a:pt x="6216732" y="302112"/>
                </a:lnTo>
                <a:lnTo>
                  <a:pt x="6219923" y="349543"/>
                </a:lnTo>
                <a:lnTo>
                  <a:pt x="6216732" y="396974"/>
                </a:lnTo>
                <a:lnTo>
                  <a:pt x="6207437" y="442466"/>
                </a:lnTo>
                <a:lnTo>
                  <a:pt x="6192455" y="485602"/>
                </a:lnTo>
                <a:lnTo>
                  <a:pt x="6172200" y="525965"/>
                </a:lnTo>
                <a:lnTo>
                  <a:pt x="6147092" y="563139"/>
                </a:lnTo>
                <a:lnTo>
                  <a:pt x="6117544" y="596708"/>
                </a:lnTo>
                <a:lnTo>
                  <a:pt x="6083975" y="626256"/>
                </a:lnTo>
                <a:lnTo>
                  <a:pt x="6046801" y="651364"/>
                </a:lnTo>
                <a:lnTo>
                  <a:pt x="6006438" y="671619"/>
                </a:lnTo>
                <a:lnTo>
                  <a:pt x="5963302" y="686601"/>
                </a:lnTo>
                <a:lnTo>
                  <a:pt x="5917810" y="695897"/>
                </a:lnTo>
                <a:lnTo>
                  <a:pt x="5870379" y="699088"/>
                </a:lnTo>
                <a:close/>
              </a:path>
            </a:pathLst>
          </a:custGeom>
          <a:solidFill>
            <a:srgbClr val="FFFFF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700"/>
          </a:p>
        </p:txBody>
      </p:sp>
      <p:sp>
        <p:nvSpPr>
          <p:cNvPr id="81" name="Google Shape;81;p16"/>
          <p:cNvSpPr txBox="1"/>
          <p:nvPr>
            <p:ph type="ctrTitle"/>
          </p:nvPr>
        </p:nvSpPr>
        <p:spPr>
          <a:xfrm>
            <a:off x="2789657" y="1450567"/>
            <a:ext cx="3564686" cy="21463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700"/>
              <a:buNone/>
              <a:defRPr b="0" i="0" sz="3000">
                <a:solidFill>
                  <a:srgbClr val="FFFAF6"/>
                </a:solidFill>
                <a:latin typeface="Verdana"/>
                <a:ea typeface="Verdana"/>
                <a:cs typeface="Verdana"/>
                <a:sym typeface="Verdana"/>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82" name="Google Shape;82;p16"/>
          <p:cNvSpPr txBox="1"/>
          <p:nvPr>
            <p:ph idx="1" type="subTitle"/>
          </p:nvPr>
        </p:nvSpPr>
        <p:spPr>
          <a:xfrm>
            <a:off x="1371600" y="2880360"/>
            <a:ext cx="6400800" cy="1285875"/>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83" name="Google Shape;83;p16"/>
          <p:cNvSpPr txBox="1"/>
          <p:nvPr>
            <p:ph idx="11" type="ftr"/>
          </p:nvPr>
        </p:nvSpPr>
        <p:spPr>
          <a:xfrm>
            <a:off x="3108960" y="4783455"/>
            <a:ext cx="2926080" cy="257175"/>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700"/>
              <a:buNone/>
              <a:defRPr>
                <a:solidFill>
                  <a:srgbClr val="888888"/>
                </a:solidFill>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84" name="Google Shape;84;p16"/>
          <p:cNvSpPr txBox="1"/>
          <p:nvPr>
            <p:ph idx="10" type="dt"/>
          </p:nvPr>
        </p:nvSpPr>
        <p:spPr>
          <a:xfrm>
            <a:off x="457200" y="4783455"/>
            <a:ext cx="2103120" cy="257175"/>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700"/>
              <a:buNone/>
              <a:defRPr>
                <a:solidFill>
                  <a:srgbClr val="888888"/>
                </a:solidFill>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85" name="Google Shape;85;p16"/>
          <p:cNvSpPr txBox="1"/>
          <p:nvPr>
            <p:ph idx="12" type="sldNum"/>
          </p:nvPr>
        </p:nvSpPr>
        <p:spPr>
          <a:xfrm>
            <a:off x="6583680" y="4783455"/>
            <a:ext cx="2103120" cy="257175"/>
          </a:xfrm>
          <a:prstGeom prst="rect">
            <a:avLst/>
          </a:prstGeom>
          <a:noFill/>
          <a:ln>
            <a:noFill/>
          </a:ln>
        </p:spPr>
        <p:txBody>
          <a:bodyPr anchorCtr="0" anchor="t" bIns="0" lIns="0" spcFirstLastPara="1" rIns="0" wrap="square" tIns="0">
            <a:spAutoFit/>
          </a:bodyPr>
          <a:lstStyle>
            <a:lvl1pPr indent="0" lvl="0" algn="r">
              <a:spcBef>
                <a:spcPts val="0"/>
              </a:spcBef>
              <a:buNone/>
              <a:defRPr>
                <a:solidFill>
                  <a:srgbClr val="888888"/>
                </a:solidFill>
              </a:defRPr>
            </a:lvl1pPr>
            <a:lvl2pPr indent="0" lvl="1" algn="r">
              <a:spcBef>
                <a:spcPts val="0"/>
              </a:spcBef>
              <a:buNone/>
              <a:defRPr>
                <a:solidFill>
                  <a:srgbClr val="888888"/>
                </a:solidFill>
              </a:defRPr>
            </a:lvl2pPr>
            <a:lvl3pPr indent="0" lvl="2" algn="r">
              <a:spcBef>
                <a:spcPts val="0"/>
              </a:spcBef>
              <a:buNone/>
              <a:defRPr>
                <a:solidFill>
                  <a:srgbClr val="888888"/>
                </a:solidFill>
              </a:defRPr>
            </a:lvl3pPr>
            <a:lvl4pPr indent="0" lvl="3" algn="r">
              <a:spcBef>
                <a:spcPts val="0"/>
              </a:spcBef>
              <a:buNone/>
              <a:defRPr>
                <a:solidFill>
                  <a:srgbClr val="888888"/>
                </a:solidFill>
              </a:defRPr>
            </a:lvl4pPr>
            <a:lvl5pPr indent="0" lvl="4" algn="r">
              <a:spcBef>
                <a:spcPts val="0"/>
              </a:spcBef>
              <a:buNone/>
              <a:defRPr>
                <a:solidFill>
                  <a:srgbClr val="888888"/>
                </a:solidFill>
              </a:defRPr>
            </a:lvl5pPr>
            <a:lvl6pPr indent="0" lvl="5" algn="r">
              <a:spcBef>
                <a:spcPts val="0"/>
              </a:spcBef>
              <a:buNone/>
              <a:defRPr>
                <a:solidFill>
                  <a:srgbClr val="888888"/>
                </a:solidFill>
              </a:defRPr>
            </a:lvl6pPr>
            <a:lvl7pPr indent="0" lvl="6" algn="r">
              <a:spcBef>
                <a:spcPts val="0"/>
              </a:spcBef>
              <a:buNone/>
              <a:defRPr>
                <a:solidFill>
                  <a:srgbClr val="888888"/>
                </a:solidFill>
              </a:defRPr>
            </a:lvl7pPr>
            <a:lvl8pPr indent="0" lvl="7" algn="r">
              <a:spcBef>
                <a:spcPts val="0"/>
              </a:spcBef>
              <a:buNone/>
              <a:defRPr>
                <a:solidFill>
                  <a:srgbClr val="888888"/>
                </a:solidFill>
              </a:defRPr>
            </a:lvl8pPr>
            <a:lvl9pPr indent="0" lvl="8"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86" name="Shape 86"/>
        <p:cNvGrpSpPr/>
        <p:nvPr/>
      </p:nvGrpSpPr>
      <p:grpSpPr>
        <a:xfrm>
          <a:off x="0" y="0"/>
          <a:ext cx="0" cy="0"/>
          <a:chOff x="0" y="0"/>
          <a:chExt cx="0" cy="0"/>
        </a:xfrm>
      </p:grpSpPr>
      <p:sp>
        <p:nvSpPr>
          <p:cNvPr id="87" name="Google Shape;87;p17"/>
          <p:cNvSpPr txBox="1"/>
          <p:nvPr>
            <p:ph type="title"/>
          </p:nvPr>
        </p:nvSpPr>
        <p:spPr>
          <a:xfrm>
            <a:off x="2780788" y="1303375"/>
            <a:ext cx="4779378" cy="21463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700"/>
              <a:buNone/>
              <a:defRPr b="0" i="0" sz="3000">
                <a:solidFill>
                  <a:srgbClr val="FFFAF6"/>
                </a:solidFill>
                <a:latin typeface="Verdana"/>
                <a:ea typeface="Verdana"/>
                <a:cs typeface="Verdana"/>
                <a:sym typeface="Verdana"/>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88" name="Google Shape;88;p17"/>
          <p:cNvSpPr txBox="1"/>
          <p:nvPr>
            <p:ph idx="11" type="ftr"/>
          </p:nvPr>
        </p:nvSpPr>
        <p:spPr>
          <a:xfrm>
            <a:off x="3108960" y="4783455"/>
            <a:ext cx="2926080" cy="257175"/>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700"/>
              <a:buNone/>
              <a:defRPr>
                <a:solidFill>
                  <a:srgbClr val="888888"/>
                </a:solidFill>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89" name="Google Shape;89;p17"/>
          <p:cNvSpPr txBox="1"/>
          <p:nvPr>
            <p:ph idx="10" type="dt"/>
          </p:nvPr>
        </p:nvSpPr>
        <p:spPr>
          <a:xfrm>
            <a:off x="457200" y="4783455"/>
            <a:ext cx="2103120" cy="257175"/>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700"/>
              <a:buNone/>
              <a:defRPr>
                <a:solidFill>
                  <a:srgbClr val="888888"/>
                </a:solidFill>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90" name="Google Shape;90;p17"/>
          <p:cNvSpPr txBox="1"/>
          <p:nvPr>
            <p:ph idx="12" type="sldNum"/>
          </p:nvPr>
        </p:nvSpPr>
        <p:spPr>
          <a:xfrm>
            <a:off x="6583680" y="4783455"/>
            <a:ext cx="2103120" cy="257175"/>
          </a:xfrm>
          <a:prstGeom prst="rect">
            <a:avLst/>
          </a:prstGeom>
          <a:noFill/>
          <a:ln>
            <a:noFill/>
          </a:ln>
        </p:spPr>
        <p:txBody>
          <a:bodyPr anchorCtr="0" anchor="t" bIns="0" lIns="0" spcFirstLastPara="1" rIns="0" wrap="square" tIns="0">
            <a:spAutoFit/>
          </a:bodyPr>
          <a:lstStyle>
            <a:lvl1pPr indent="0" lvl="0" algn="r">
              <a:spcBef>
                <a:spcPts val="0"/>
              </a:spcBef>
              <a:buNone/>
              <a:defRPr>
                <a:solidFill>
                  <a:srgbClr val="888888"/>
                </a:solidFill>
              </a:defRPr>
            </a:lvl1pPr>
            <a:lvl2pPr indent="0" lvl="1" algn="r">
              <a:spcBef>
                <a:spcPts val="0"/>
              </a:spcBef>
              <a:buNone/>
              <a:defRPr>
                <a:solidFill>
                  <a:srgbClr val="888888"/>
                </a:solidFill>
              </a:defRPr>
            </a:lvl2pPr>
            <a:lvl3pPr indent="0" lvl="2" algn="r">
              <a:spcBef>
                <a:spcPts val="0"/>
              </a:spcBef>
              <a:buNone/>
              <a:defRPr>
                <a:solidFill>
                  <a:srgbClr val="888888"/>
                </a:solidFill>
              </a:defRPr>
            </a:lvl3pPr>
            <a:lvl4pPr indent="0" lvl="3" algn="r">
              <a:spcBef>
                <a:spcPts val="0"/>
              </a:spcBef>
              <a:buNone/>
              <a:defRPr>
                <a:solidFill>
                  <a:srgbClr val="888888"/>
                </a:solidFill>
              </a:defRPr>
            </a:lvl4pPr>
            <a:lvl5pPr indent="0" lvl="4" algn="r">
              <a:spcBef>
                <a:spcPts val="0"/>
              </a:spcBef>
              <a:buNone/>
              <a:defRPr>
                <a:solidFill>
                  <a:srgbClr val="888888"/>
                </a:solidFill>
              </a:defRPr>
            </a:lvl5pPr>
            <a:lvl6pPr indent="0" lvl="5" algn="r">
              <a:spcBef>
                <a:spcPts val="0"/>
              </a:spcBef>
              <a:buNone/>
              <a:defRPr>
                <a:solidFill>
                  <a:srgbClr val="888888"/>
                </a:solidFill>
              </a:defRPr>
            </a:lvl6pPr>
            <a:lvl7pPr indent="0" lvl="6" algn="r">
              <a:spcBef>
                <a:spcPts val="0"/>
              </a:spcBef>
              <a:buNone/>
              <a:defRPr>
                <a:solidFill>
                  <a:srgbClr val="888888"/>
                </a:solidFill>
              </a:defRPr>
            </a:lvl7pPr>
            <a:lvl8pPr indent="0" lvl="7" algn="r">
              <a:spcBef>
                <a:spcPts val="0"/>
              </a:spcBef>
              <a:buNone/>
              <a:defRPr>
                <a:solidFill>
                  <a:srgbClr val="888888"/>
                </a:solidFill>
              </a:defRPr>
            </a:lvl8pPr>
            <a:lvl9pPr indent="0" lvl="8"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91" name="Shape 91"/>
        <p:cNvGrpSpPr/>
        <p:nvPr/>
      </p:nvGrpSpPr>
      <p:grpSpPr>
        <a:xfrm>
          <a:off x="0" y="0"/>
          <a:ext cx="0" cy="0"/>
          <a:chOff x="0" y="0"/>
          <a:chExt cx="0" cy="0"/>
        </a:xfrm>
      </p:grpSpPr>
      <p:sp>
        <p:nvSpPr>
          <p:cNvPr id="92" name="Google Shape;92;p18"/>
          <p:cNvSpPr txBox="1"/>
          <p:nvPr>
            <p:ph idx="11" type="ftr"/>
          </p:nvPr>
        </p:nvSpPr>
        <p:spPr>
          <a:xfrm>
            <a:off x="3108960" y="4783455"/>
            <a:ext cx="2926080" cy="257175"/>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700"/>
              <a:buNone/>
              <a:defRPr>
                <a:solidFill>
                  <a:srgbClr val="888888"/>
                </a:solidFill>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93" name="Google Shape;93;p18"/>
          <p:cNvSpPr txBox="1"/>
          <p:nvPr>
            <p:ph idx="10" type="dt"/>
          </p:nvPr>
        </p:nvSpPr>
        <p:spPr>
          <a:xfrm>
            <a:off x="457200" y="4783455"/>
            <a:ext cx="2103120" cy="257175"/>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700"/>
              <a:buNone/>
              <a:defRPr>
                <a:solidFill>
                  <a:srgbClr val="888888"/>
                </a:solidFill>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94" name="Google Shape;94;p18"/>
          <p:cNvSpPr txBox="1"/>
          <p:nvPr>
            <p:ph idx="12" type="sldNum"/>
          </p:nvPr>
        </p:nvSpPr>
        <p:spPr>
          <a:xfrm>
            <a:off x="6583680" y="4783455"/>
            <a:ext cx="2103120" cy="257175"/>
          </a:xfrm>
          <a:prstGeom prst="rect">
            <a:avLst/>
          </a:prstGeom>
          <a:noFill/>
          <a:ln>
            <a:noFill/>
          </a:ln>
        </p:spPr>
        <p:txBody>
          <a:bodyPr anchorCtr="0" anchor="t" bIns="0" lIns="0" spcFirstLastPara="1" rIns="0" wrap="square" tIns="0">
            <a:spAutoFit/>
          </a:bodyPr>
          <a:lstStyle>
            <a:lvl1pPr indent="0" lvl="0" algn="r">
              <a:spcBef>
                <a:spcPts val="0"/>
              </a:spcBef>
              <a:buNone/>
              <a:defRPr>
                <a:solidFill>
                  <a:srgbClr val="888888"/>
                </a:solidFill>
              </a:defRPr>
            </a:lvl1pPr>
            <a:lvl2pPr indent="0" lvl="1" algn="r">
              <a:spcBef>
                <a:spcPts val="0"/>
              </a:spcBef>
              <a:buNone/>
              <a:defRPr>
                <a:solidFill>
                  <a:srgbClr val="888888"/>
                </a:solidFill>
              </a:defRPr>
            </a:lvl2pPr>
            <a:lvl3pPr indent="0" lvl="2" algn="r">
              <a:spcBef>
                <a:spcPts val="0"/>
              </a:spcBef>
              <a:buNone/>
              <a:defRPr>
                <a:solidFill>
                  <a:srgbClr val="888888"/>
                </a:solidFill>
              </a:defRPr>
            </a:lvl3pPr>
            <a:lvl4pPr indent="0" lvl="3" algn="r">
              <a:spcBef>
                <a:spcPts val="0"/>
              </a:spcBef>
              <a:buNone/>
              <a:defRPr>
                <a:solidFill>
                  <a:srgbClr val="888888"/>
                </a:solidFill>
              </a:defRPr>
            </a:lvl4pPr>
            <a:lvl5pPr indent="0" lvl="4" algn="r">
              <a:spcBef>
                <a:spcPts val="0"/>
              </a:spcBef>
              <a:buNone/>
              <a:defRPr>
                <a:solidFill>
                  <a:srgbClr val="888888"/>
                </a:solidFill>
              </a:defRPr>
            </a:lvl5pPr>
            <a:lvl6pPr indent="0" lvl="5" algn="r">
              <a:spcBef>
                <a:spcPts val="0"/>
              </a:spcBef>
              <a:buNone/>
              <a:defRPr>
                <a:solidFill>
                  <a:srgbClr val="888888"/>
                </a:solidFill>
              </a:defRPr>
            </a:lvl6pPr>
            <a:lvl7pPr indent="0" lvl="6" algn="r">
              <a:spcBef>
                <a:spcPts val="0"/>
              </a:spcBef>
              <a:buNone/>
              <a:defRPr>
                <a:solidFill>
                  <a:srgbClr val="888888"/>
                </a:solidFill>
              </a:defRPr>
            </a:lvl7pPr>
            <a:lvl8pPr indent="0" lvl="7" algn="r">
              <a:spcBef>
                <a:spcPts val="0"/>
              </a:spcBef>
              <a:buNone/>
              <a:defRPr>
                <a:solidFill>
                  <a:srgbClr val="888888"/>
                </a:solidFill>
              </a:defRPr>
            </a:lvl8pPr>
            <a:lvl9pPr indent="0" lvl="8"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tr"/>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5" name="Shape 95"/>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t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2780788" y="1303375"/>
            <a:ext cx="4779378" cy="2146300"/>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700"/>
              <a:buNone/>
              <a:defRPr b="0" i="0" sz="3000" u="none" cap="none" strike="noStrike">
                <a:solidFill>
                  <a:srgbClr val="FFFAF6"/>
                </a:solidFill>
                <a:latin typeface="Verdana"/>
                <a:ea typeface="Verdana"/>
                <a:cs typeface="Verdana"/>
                <a:sym typeface="Verdana"/>
              </a:defRPr>
            </a:lvl1pPr>
            <a:lvl2pPr lvl="1">
              <a:spcBef>
                <a:spcPts val="0"/>
              </a:spcBef>
              <a:spcAft>
                <a:spcPts val="0"/>
              </a:spcAft>
              <a:buSzPts val="700"/>
              <a:buNone/>
              <a:defRPr sz="900"/>
            </a:lvl2pPr>
            <a:lvl3pPr lvl="2">
              <a:spcBef>
                <a:spcPts val="0"/>
              </a:spcBef>
              <a:spcAft>
                <a:spcPts val="0"/>
              </a:spcAft>
              <a:buSzPts val="700"/>
              <a:buNone/>
              <a:defRPr sz="900"/>
            </a:lvl3pPr>
            <a:lvl4pPr lvl="3">
              <a:spcBef>
                <a:spcPts val="0"/>
              </a:spcBef>
              <a:spcAft>
                <a:spcPts val="0"/>
              </a:spcAft>
              <a:buSzPts val="700"/>
              <a:buNone/>
              <a:defRPr sz="900"/>
            </a:lvl4pPr>
            <a:lvl5pPr lvl="4">
              <a:spcBef>
                <a:spcPts val="0"/>
              </a:spcBef>
              <a:spcAft>
                <a:spcPts val="0"/>
              </a:spcAft>
              <a:buSzPts val="700"/>
              <a:buNone/>
              <a:defRPr sz="900"/>
            </a:lvl5pPr>
            <a:lvl6pPr lvl="5">
              <a:spcBef>
                <a:spcPts val="0"/>
              </a:spcBef>
              <a:spcAft>
                <a:spcPts val="0"/>
              </a:spcAft>
              <a:buSzPts val="700"/>
              <a:buNone/>
              <a:defRPr sz="900"/>
            </a:lvl6pPr>
            <a:lvl7pPr lvl="6">
              <a:spcBef>
                <a:spcPts val="0"/>
              </a:spcBef>
              <a:spcAft>
                <a:spcPts val="0"/>
              </a:spcAft>
              <a:buSzPts val="700"/>
              <a:buNone/>
              <a:defRPr sz="900"/>
            </a:lvl7pPr>
            <a:lvl8pPr lvl="7">
              <a:spcBef>
                <a:spcPts val="0"/>
              </a:spcBef>
              <a:spcAft>
                <a:spcPts val="0"/>
              </a:spcAft>
              <a:buSzPts val="700"/>
              <a:buNone/>
              <a:defRPr sz="900"/>
            </a:lvl8pPr>
            <a:lvl9pPr lvl="8">
              <a:spcBef>
                <a:spcPts val="0"/>
              </a:spcBef>
              <a:spcAft>
                <a:spcPts val="0"/>
              </a:spcAft>
              <a:buSzPts val="700"/>
              <a:buNone/>
              <a:defRPr sz="900"/>
            </a:lvl9pPr>
          </a:lstStyle>
          <a:p/>
        </p:txBody>
      </p:sp>
      <p:sp>
        <p:nvSpPr>
          <p:cNvPr id="52" name="Google Shape;52;p13"/>
          <p:cNvSpPr txBox="1"/>
          <p:nvPr>
            <p:ph idx="1" type="body"/>
          </p:nvPr>
        </p:nvSpPr>
        <p:spPr>
          <a:xfrm>
            <a:off x="457200" y="1183005"/>
            <a:ext cx="8229600" cy="3394710"/>
          </a:xfrm>
          <a:prstGeom prst="rect">
            <a:avLst/>
          </a:prstGeom>
          <a:noFill/>
          <a:ln>
            <a:noFill/>
          </a:ln>
        </p:spPr>
        <p:txBody>
          <a:bodyPr anchorCtr="0" anchor="t" bIns="0" lIns="0" spcFirstLastPara="1" rIns="0" wrap="square" tIns="0">
            <a:spAutoFit/>
          </a:bodyPr>
          <a:lstStyle>
            <a:lvl1pPr indent="-228600" lvl="0" marL="457200" marR="0" rtl="0" algn="l">
              <a:spcBef>
                <a:spcPts val="0"/>
              </a:spcBef>
              <a:spcAft>
                <a:spcPts val="0"/>
              </a:spcAft>
              <a:buSzPts val="700"/>
              <a:buNone/>
              <a:defRPr b="0" i="0" sz="900" u="none" cap="none" strike="noStrike">
                <a:latin typeface="Calibri"/>
                <a:ea typeface="Calibri"/>
                <a:cs typeface="Calibri"/>
                <a:sym typeface="Calibri"/>
              </a:defRPr>
            </a:lvl1pPr>
            <a:lvl2pPr indent="-228600" lvl="1" marL="914400" marR="0" rtl="0" algn="l">
              <a:spcBef>
                <a:spcPts val="0"/>
              </a:spcBef>
              <a:spcAft>
                <a:spcPts val="0"/>
              </a:spcAft>
              <a:buSzPts val="700"/>
              <a:buNone/>
              <a:defRPr b="0" i="0" sz="900" u="none" cap="none" strike="noStrike">
                <a:latin typeface="Calibri"/>
                <a:ea typeface="Calibri"/>
                <a:cs typeface="Calibri"/>
                <a:sym typeface="Calibri"/>
              </a:defRPr>
            </a:lvl2pPr>
            <a:lvl3pPr indent="-228600" lvl="2" marL="1371600" marR="0" rtl="0" algn="l">
              <a:spcBef>
                <a:spcPts val="0"/>
              </a:spcBef>
              <a:spcAft>
                <a:spcPts val="0"/>
              </a:spcAft>
              <a:buSzPts val="700"/>
              <a:buNone/>
              <a:defRPr b="0" i="0" sz="900" u="none" cap="none" strike="noStrike">
                <a:latin typeface="Calibri"/>
                <a:ea typeface="Calibri"/>
                <a:cs typeface="Calibri"/>
                <a:sym typeface="Calibri"/>
              </a:defRPr>
            </a:lvl3pPr>
            <a:lvl4pPr indent="-228600" lvl="3" marL="1828800" marR="0" rtl="0" algn="l">
              <a:spcBef>
                <a:spcPts val="0"/>
              </a:spcBef>
              <a:spcAft>
                <a:spcPts val="0"/>
              </a:spcAft>
              <a:buSzPts val="700"/>
              <a:buNone/>
              <a:defRPr b="0" i="0" sz="900" u="none" cap="none" strike="noStrike">
                <a:latin typeface="Calibri"/>
                <a:ea typeface="Calibri"/>
                <a:cs typeface="Calibri"/>
                <a:sym typeface="Calibri"/>
              </a:defRPr>
            </a:lvl4pPr>
            <a:lvl5pPr indent="-228600" lvl="4" marL="2286000" marR="0" rtl="0" algn="l">
              <a:spcBef>
                <a:spcPts val="0"/>
              </a:spcBef>
              <a:spcAft>
                <a:spcPts val="0"/>
              </a:spcAft>
              <a:buSzPts val="700"/>
              <a:buNone/>
              <a:defRPr b="0" i="0" sz="900" u="none" cap="none" strike="noStrike">
                <a:latin typeface="Calibri"/>
                <a:ea typeface="Calibri"/>
                <a:cs typeface="Calibri"/>
                <a:sym typeface="Calibri"/>
              </a:defRPr>
            </a:lvl5pPr>
            <a:lvl6pPr indent="-228600" lvl="5" marL="2743200" marR="0" rtl="0" algn="l">
              <a:spcBef>
                <a:spcPts val="0"/>
              </a:spcBef>
              <a:spcAft>
                <a:spcPts val="0"/>
              </a:spcAft>
              <a:buSzPts val="700"/>
              <a:buNone/>
              <a:defRPr b="0" i="0" sz="900" u="none" cap="none" strike="noStrike">
                <a:latin typeface="Calibri"/>
                <a:ea typeface="Calibri"/>
                <a:cs typeface="Calibri"/>
                <a:sym typeface="Calibri"/>
              </a:defRPr>
            </a:lvl6pPr>
            <a:lvl7pPr indent="-228600" lvl="6" marL="3200400" marR="0" rtl="0" algn="l">
              <a:spcBef>
                <a:spcPts val="0"/>
              </a:spcBef>
              <a:spcAft>
                <a:spcPts val="0"/>
              </a:spcAft>
              <a:buSzPts val="700"/>
              <a:buNone/>
              <a:defRPr b="0" i="0" sz="900" u="none" cap="none" strike="noStrike">
                <a:latin typeface="Calibri"/>
                <a:ea typeface="Calibri"/>
                <a:cs typeface="Calibri"/>
                <a:sym typeface="Calibri"/>
              </a:defRPr>
            </a:lvl7pPr>
            <a:lvl8pPr indent="-228600" lvl="7" marL="3657600" marR="0" rtl="0" algn="l">
              <a:spcBef>
                <a:spcPts val="0"/>
              </a:spcBef>
              <a:spcAft>
                <a:spcPts val="0"/>
              </a:spcAft>
              <a:buSzPts val="700"/>
              <a:buNone/>
              <a:defRPr b="0" i="0" sz="900" u="none" cap="none" strike="noStrike">
                <a:latin typeface="Calibri"/>
                <a:ea typeface="Calibri"/>
                <a:cs typeface="Calibri"/>
                <a:sym typeface="Calibri"/>
              </a:defRPr>
            </a:lvl8pPr>
            <a:lvl9pPr indent="-228600" lvl="8" marL="4114800" marR="0" rtl="0" algn="l">
              <a:spcBef>
                <a:spcPts val="0"/>
              </a:spcBef>
              <a:spcAft>
                <a:spcPts val="0"/>
              </a:spcAft>
              <a:buSzPts val="700"/>
              <a:buNone/>
              <a:defRPr b="0" i="0" sz="900" u="none" cap="none" strike="noStrike">
                <a:latin typeface="Calibri"/>
                <a:ea typeface="Calibri"/>
                <a:cs typeface="Calibri"/>
                <a:sym typeface="Calibri"/>
              </a:defRPr>
            </a:lvl9pPr>
          </a:lstStyle>
          <a:p/>
        </p:txBody>
      </p:sp>
      <p:sp>
        <p:nvSpPr>
          <p:cNvPr id="53" name="Google Shape;53;p13"/>
          <p:cNvSpPr txBox="1"/>
          <p:nvPr>
            <p:ph idx="11" type="ftr"/>
          </p:nvPr>
        </p:nvSpPr>
        <p:spPr>
          <a:xfrm>
            <a:off x="3108960" y="4783455"/>
            <a:ext cx="2926080" cy="257175"/>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700"/>
              <a:buNone/>
              <a:defRPr sz="900">
                <a:solidFill>
                  <a:srgbClr val="888888"/>
                </a:solidFill>
              </a:defRPr>
            </a:lvl1pPr>
            <a:lvl2pPr lvl="1">
              <a:spcBef>
                <a:spcPts val="0"/>
              </a:spcBef>
              <a:spcAft>
                <a:spcPts val="0"/>
              </a:spcAft>
              <a:buSzPts val="700"/>
              <a:buNone/>
              <a:defRPr sz="900"/>
            </a:lvl2pPr>
            <a:lvl3pPr lvl="2">
              <a:spcBef>
                <a:spcPts val="0"/>
              </a:spcBef>
              <a:spcAft>
                <a:spcPts val="0"/>
              </a:spcAft>
              <a:buSzPts val="700"/>
              <a:buNone/>
              <a:defRPr sz="900"/>
            </a:lvl3pPr>
            <a:lvl4pPr lvl="3">
              <a:spcBef>
                <a:spcPts val="0"/>
              </a:spcBef>
              <a:spcAft>
                <a:spcPts val="0"/>
              </a:spcAft>
              <a:buSzPts val="700"/>
              <a:buNone/>
              <a:defRPr sz="900"/>
            </a:lvl4pPr>
            <a:lvl5pPr lvl="4">
              <a:spcBef>
                <a:spcPts val="0"/>
              </a:spcBef>
              <a:spcAft>
                <a:spcPts val="0"/>
              </a:spcAft>
              <a:buSzPts val="700"/>
              <a:buNone/>
              <a:defRPr sz="900"/>
            </a:lvl5pPr>
            <a:lvl6pPr lvl="5">
              <a:spcBef>
                <a:spcPts val="0"/>
              </a:spcBef>
              <a:spcAft>
                <a:spcPts val="0"/>
              </a:spcAft>
              <a:buSzPts val="700"/>
              <a:buNone/>
              <a:defRPr sz="900"/>
            </a:lvl6pPr>
            <a:lvl7pPr lvl="6">
              <a:spcBef>
                <a:spcPts val="0"/>
              </a:spcBef>
              <a:spcAft>
                <a:spcPts val="0"/>
              </a:spcAft>
              <a:buSzPts val="700"/>
              <a:buNone/>
              <a:defRPr sz="900"/>
            </a:lvl7pPr>
            <a:lvl8pPr lvl="7">
              <a:spcBef>
                <a:spcPts val="0"/>
              </a:spcBef>
              <a:spcAft>
                <a:spcPts val="0"/>
              </a:spcAft>
              <a:buSzPts val="700"/>
              <a:buNone/>
              <a:defRPr sz="900"/>
            </a:lvl8pPr>
            <a:lvl9pPr lvl="8">
              <a:spcBef>
                <a:spcPts val="0"/>
              </a:spcBef>
              <a:spcAft>
                <a:spcPts val="0"/>
              </a:spcAft>
              <a:buSzPts val="700"/>
              <a:buNone/>
              <a:defRPr sz="900"/>
            </a:lvl9pPr>
          </a:lstStyle>
          <a:p/>
        </p:txBody>
      </p:sp>
      <p:sp>
        <p:nvSpPr>
          <p:cNvPr id="54" name="Google Shape;54;p13"/>
          <p:cNvSpPr txBox="1"/>
          <p:nvPr>
            <p:ph idx="10" type="dt"/>
          </p:nvPr>
        </p:nvSpPr>
        <p:spPr>
          <a:xfrm>
            <a:off x="457200" y="4783455"/>
            <a:ext cx="2103120" cy="257175"/>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700"/>
              <a:buNone/>
              <a:defRPr sz="900">
                <a:solidFill>
                  <a:srgbClr val="888888"/>
                </a:solidFill>
              </a:defRPr>
            </a:lvl1pPr>
            <a:lvl2pPr lvl="1">
              <a:spcBef>
                <a:spcPts val="0"/>
              </a:spcBef>
              <a:spcAft>
                <a:spcPts val="0"/>
              </a:spcAft>
              <a:buSzPts val="700"/>
              <a:buNone/>
              <a:defRPr sz="900"/>
            </a:lvl2pPr>
            <a:lvl3pPr lvl="2">
              <a:spcBef>
                <a:spcPts val="0"/>
              </a:spcBef>
              <a:spcAft>
                <a:spcPts val="0"/>
              </a:spcAft>
              <a:buSzPts val="700"/>
              <a:buNone/>
              <a:defRPr sz="900"/>
            </a:lvl3pPr>
            <a:lvl4pPr lvl="3">
              <a:spcBef>
                <a:spcPts val="0"/>
              </a:spcBef>
              <a:spcAft>
                <a:spcPts val="0"/>
              </a:spcAft>
              <a:buSzPts val="700"/>
              <a:buNone/>
              <a:defRPr sz="900"/>
            </a:lvl4pPr>
            <a:lvl5pPr lvl="4">
              <a:spcBef>
                <a:spcPts val="0"/>
              </a:spcBef>
              <a:spcAft>
                <a:spcPts val="0"/>
              </a:spcAft>
              <a:buSzPts val="700"/>
              <a:buNone/>
              <a:defRPr sz="900"/>
            </a:lvl5pPr>
            <a:lvl6pPr lvl="5">
              <a:spcBef>
                <a:spcPts val="0"/>
              </a:spcBef>
              <a:spcAft>
                <a:spcPts val="0"/>
              </a:spcAft>
              <a:buSzPts val="700"/>
              <a:buNone/>
              <a:defRPr sz="900"/>
            </a:lvl6pPr>
            <a:lvl7pPr lvl="6">
              <a:spcBef>
                <a:spcPts val="0"/>
              </a:spcBef>
              <a:spcAft>
                <a:spcPts val="0"/>
              </a:spcAft>
              <a:buSzPts val="700"/>
              <a:buNone/>
              <a:defRPr sz="900"/>
            </a:lvl7pPr>
            <a:lvl8pPr lvl="7">
              <a:spcBef>
                <a:spcPts val="0"/>
              </a:spcBef>
              <a:spcAft>
                <a:spcPts val="0"/>
              </a:spcAft>
              <a:buSzPts val="700"/>
              <a:buNone/>
              <a:defRPr sz="900"/>
            </a:lvl8pPr>
            <a:lvl9pPr lvl="8">
              <a:spcBef>
                <a:spcPts val="0"/>
              </a:spcBef>
              <a:spcAft>
                <a:spcPts val="0"/>
              </a:spcAft>
              <a:buSzPts val="700"/>
              <a:buNone/>
              <a:defRPr sz="900"/>
            </a:lvl9pPr>
          </a:lstStyle>
          <a:p/>
        </p:txBody>
      </p:sp>
      <p:sp>
        <p:nvSpPr>
          <p:cNvPr id="55" name="Google Shape;55;p13"/>
          <p:cNvSpPr txBox="1"/>
          <p:nvPr>
            <p:ph idx="12" type="sldNum"/>
          </p:nvPr>
        </p:nvSpPr>
        <p:spPr>
          <a:xfrm>
            <a:off x="6583680" y="4783455"/>
            <a:ext cx="2103120" cy="257175"/>
          </a:xfrm>
          <a:prstGeom prst="rect">
            <a:avLst/>
          </a:prstGeom>
          <a:noFill/>
          <a:ln>
            <a:noFill/>
          </a:ln>
        </p:spPr>
        <p:txBody>
          <a:bodyPr anchorCtr="0" anchor="t" bIns="0" lIns="0" spcFirstLastPara="1" rIns="0" wrap="square" tIns="0">
            <a:spAutoFit/>
          </a:bodyPr>
          <a:lstStyle>
            <a:lvl1pPr indent="0" lvl="0" algn="r">
              <a:spcBef>
                <a:spcPts val="0"/>
              </a:spcBef>
              <a:buNone/>
              <a:defRPr sz="900">
                <a:solidFill>
                  <a:srgbClr val="888888"/>
                </a:solidFill>
              </a:defRPr>
            </a:lvl1pPr>
            <a:lvl2pPr indent="0" lvl="1" algn="r">
              <a:spcBef>
                <a:spcPts val="0"/>
              </a:spcBef>
              <a:buNone/>
              <a:defRPr sz="900">
                <a:solidFill>
                  <a:srgbClr val="888888"/>
                </a:solidFill>
              </a:defRPr>
            </a:lvl2pPr>
            <a:lvl3pPr indent="0" lvl="2" algn="r">
              <a:spcBef>
                <a:spcPts val="0"/>
              </a:spcBef>
              <a:buNone/>
              <a:defRPr sz="900">
                <a:solidFill>
                  <a:srgbClr val="888888"/>
                </a:solidFill>
              </a:defRPr>
            </a:lvl3pPr>
            <a:lvl4pPr indent="0" lvl="3" algn="r">
              <a:spcBef>
                <a:spcPts val="0"/>
              </a:spcBef>
              <a:buNone/>
              <a:defRPr sz="900">
                <a:solidFill>
                  <a:srgbClr val="888888"/>
                </a:solidFill>
              </a:defRPr>
            </a:lvl4pPr>
            <a:lvl5pPr indent="0" lvl="4" algn="r">
              <a:spcBef>
                <a:spcPts val="0"/>
              </a:spcBef>
              <a:buNone/>
              <a:defRPr sz="900">
                <a:solidFill>
                  <a:srgbClr val="888888"/>
                </a:solidFill>
              </a:defRPr>
            </a:lvl5pPr>
            <a:lvl6pPr indent="0" lvl="5" algn="r">
              <a:spcBef>
                <a:spcPts val="0"/>
              </a:spcBef>
              <a:buNone/>
              <a:defRPr sz="900">
                <a:solidFill>
                  <a:srgbClr val="888888"/>
                </a:solidFill>
              </a:defRPr>
            </a:lvl6pPr>
            <a:lvl7pPr indent="0" lvl="6" algn="r">
              <a:spcBef>
                <a:spcPts val="0"/>
              </a:spcBef>
              <a:buNone/>
              <a:defRPr sz="900">
                <a:solidFill>
                  <a:srgbClr val="888888"/>
                </a:solidFill>
              </a:defRPr>
            </a:lvl7pPr>
            <a:lvl8pPr indent="0" lvl="7" algn="r">
              <a:spcBef>
                <a:spcPts val="0"/>
              </a:spcBef>
              <a:buNone/>
              <a:defRPr sz="900">
                <a:solidFill>
                  <a:srgbClr val="888888"/>
                </a:solidFill>
              </a:defRPr>
            </a:lvl8pPr>
            <a:lvl9pPr indent="0" lvl="8" algn="r">
              <a:spcBef>
                <a:spcPts val="0"/>
              </a:spcBef>
              <a:buNone/>
              <a:defRPr sz="900">
                <a:solidFill>
                  <a:srgbClr val="888888"/>
                </a:solidFill>
              </a:defRPr>
            </a:lvl9pPr>
          </a:lstStyle>
          <a:p>
            <a:pPr indent="0" lvl="0" marL="0" rtl="0" algn="r">
              <a:spcBef>
                <a:spcPts val="0"/>
              </a:spcBef>
              <a:spcAft>
                <a:spcPts val="0"/>
              </a:spcAft>
              <a:buNone/>
            </a:pPr>
            <a:fld id="{00000000-1234-1234-1234-123412341234}" type="slidenum">
              <a:rPr lang="tr"/>
              <a:t>‹#›</a:t>
            </a:fld>
            <a:endParaRPr sz="700">
              <a:solidFill>
                <a:srgbClr val="000000"/>
              </a:solidFill>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xml"/><Relationship Id="rId3" Type="http://schemas.openxmlformats.org/officeDocument/2006/relationships/image" Target="../media/image10.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12.png"/><Relationship Id="rId4" Type="http://schemas.openxmlformats.org/officeDocument/2006/relationships/image" Target="../media/image15.jpg"/><Relationship Id="rId9" Type="http://schemas.openxmlformats.org/officeDocument/2006/relationships/image" Target="../media/image7.jpg"/><Relationship Id="rId5" Type="http://schemas.openxmlformats.org/officeDocument/2006/relationships/image" Target="../media/image3.png"/><Relationship Id="rId6" Type="http://schemas.openxmlformats.org/officeDocument/2006/relationships/image" Target="../media/image9.png"/><Relationship Id="rId7" Type="http://schemas.openxmlformats.org/officeDocument/2006/relationships/image" Target="../media/image1.png"/><Relationship Id="rId8" Type="http://schemas.openxmlformats.org/officeDocument/2006/relationships/image" Target="../media/image8.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9.png"/><Relationship Id="rId5" Type="http://schemas.openxmlformats.org/officeDocument/2006/relationships/image" Target="../media/image1.png"/><Relationship Id="rId6" Type="http://schemas.openxmlformats.org/officeDocument/2006/relationships/image" Target="../media/image2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9.png"/><Relationship Id="rId5" Type="http://schemas.openxmlformats.org/officeDocument/2006/relationships/image" Target="../media/image1.png"/><Relationship Id="rId6" Type="http://schemas.openxmlformats.org/officeDocument/2006/relationships/image" Target="../media/image1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9.png"/><Relationship Id="rId9" Type="http://schemas.openxmlformats.org/officeDocument/2006/relationships/image" Target="../media/image29.png"/><Relationship Id="rId5" Type="http://schemas.openxmlformats.org/officeDocument/2006/relationships/image" Target="../media/image1.png"/><Relationship Id="rId6" Type="http://schemas.openxmlformats.org/officeDocument/2006/relationships/image" Target="../media/image16.jpg"/><Relationship Id="rId7" Type="http://schemas.openxmlformats.org/officeDocument/2006/relationships/image" Target="../media/image18.jpg"/><Relationship Id="rId8" Type="http://schemas.openxmlformats.org/officeDocument/2006/relationships/image" Target="../media/image2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9.png"/><Relationship Id="rId5" Type="http://schemas.openxmlformats.org/officeDocument/2006/relationships/image" Target="../media/image1.png"/><Relationship Id="rId6" Type="http://schemas.openxmlformats.org/officeDocument/2006/relationships/image" Target="../media/image2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9.png"/><Relationship Id="rId5" Type="http://schemas.openxmlformats.org/officeDocument/2006/relationships/image" Target="../media/image1.png"/><Relationship Id="rId6" Type="http://schemas.openxmlformats.org/officeDocument/2006/relationships/image" Target="../media/image2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9.png"/><Relationship Id="rId5" Type="http://schemas.openxmlformats.org/officeDocument/2006/relationships/image" Target="../media/image1.png"/><Relationship Id="rId6" Type="http://schemas.openxmlformats.org/officeDocument/2006/relationships/image" Target="../media/image3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9.png"/><Relationship Id="rId5" Type="http://schemas.openxmlformats.org/officeDocument/2006/relationships/image" Target="../media/image1.png"/><Relationship Id="rId6" Type="http://schemas.openxmlformats.org/officeDocument/2006/relationships/image" Target="../media/image2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image" Target="../media/image9.png"/><Relationship Id="rId5" Type="http://schemas.openxmlformats.org/officeDocument/2006/relationships/image" Target="../media/image1.png"/><Relationship Id="rId6" Type="http://schemas.openxmlformats.org/officeDocument/2006/relationships/image" Target="../media/image28.jpg"/><Relationship Id="rId7" Type="http://schemas.openxmlformats.org/officeDocument/2006/relationships/image" Target="../media/image20.jpg"/><Relationship Id="rId8" Type="http://schemas.openxmlformats.org/officeDocument/2006/relationships/image" Target="../media/image3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3.png"/><Relationship Id="rId4" Type="http://schemas.openxmlformats.org/officeDocument/2006/relationships/image" Target="../media/image9.png"/><Relationship Id="rId5" Type="http://schemas.openxmlformats.org/officeDocument/2006/relationships/image" Target="../media/image1.png"/><Relationship Id="rId6" Type="http://schemas.openxmlformats.org/officeDocument/2006/relationships/image" Target="../media/image2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3.png"/><Relationship Id="rId4" Type="http://schemas.openxmlformats.org/officeDocument/2006/relationships/image" Target="../media/image9.png"/><Relationship Id="rId5" Type="http://schemas.openxmlformats.org/officeDocument/2006/relationships/image" Target="../media/image1.png"/><Relationship Id="rId6" Type="http://schemas.openxmlformats.org/officeDocument/2006/relationships/image" Target="../media/image2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3.png"/><Relationship Id="rId4" Type="http://schemas.openxmlformats.org/officeDocument/2006/relationships/image" Target="../media/image9.png"/><Relationship Id="rId5"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3.png"/><Relationship Id="rId4" Type="http://schemas.openxmlformats.org/officeDocument/2006/relationships/image" Target="../media/image9.png"/><Relationship Id="rId5" Type="http://schemas.openxmlformats.org/officeDocument/2006/relationships/image" Target="../media/image1.png"/><Relationship Id="rId6" Type="http://schemas.openxmlformats.org/officeDocument/2006/relationships/image" Target="../media/image3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hyperlink" Target="http://www.airlab.yildizskylab.com/" TargetMode="External"/><Relationship Id="rId4" Type="http://schemas.openxmlformats.org/officeDocument/2006/relationships/image" Target="../media/image3.png"/><Relationship Id="rId5" Type="http://schemas.openxmlformats.org/officeDocument/2006/relationships/image" Target="../media/image9.png"/><Relationship Id="rId6"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pic>
        <p:nvPicPr>
          <p:cNvPr descr="Mevcut slayttaki &quot; Youffi &quot; yazan bölümdeki bütün yazıları sil. Onun yerine Multimodal AI yaz. Başlıktaki Multimodel AI yazısını kaldır" id="100" name="Google Shape;100;p20"/>
          <p:cNvPicPr preferRelativeResize="0"/>
          <p:nvPr/>
        </p:nvPicPr>
        <p:blipFill>
          <a:blip r:embed="rId3">
            <a:alphaModFix/>
          </a:blip>
          <a:stretch>
            <a:fillRect/>
          </a:stretch>
        </p:blipFill>
        <p:spPr>
          <a:xfrm>
            <a:off x="0" y="-18625"/>
            <a:ext cx="9144000" cy="524010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04" name="Shape 104"/>
        <p:cNvGrpSpPr/>
        <p:nvPr/>
      </p:nvGrpSpPr>
      <p:grpSpPr>
        <a:xfrm>
          <a:off x="0" y="0"/>
          <a:ext cx="0" cy="0"/>
          <a:chOff x="0" y="0"/>
          <a:chExt cx="0" cy="0"/>
        </a:xfrm>
      </p:grpSpPr>
      <p:pic>
        <p:nvPicPr>
          <p:cNvPr id="105" name="Google Shape;105;p21"/>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106" name="Google Shape;106;p21"/>
          <p:cNvPicPr preferRelativeResize="0"/>
          <p:nvPr/>
        </p:nvPicPr>
        <p:blipFill rotWithShape="1">
          <a:blip r:embed="rId4">
            <a:alphaModFix/>
          </a:blip>
          <a:srcRect b="0" l="0" r="0" t="0"/>
          <a:stretch/>
        </p:blipFill>
        <p:spPr>
          <a:xfrm>
            <a:off x="5929650" y="991563"/>
            <a:ext cx="2811800" cy="1488976"/>
          </a:xfrm>
          <a:prstGeom prst="rect">
            <a:avLst/>
          </a:prstGeom>
          <a:noFill/>
          <a:ln>
            <a:noFill/>
          </a:ln>
        </p:spPr>
      </p:pic>
      <p:pic>
        <p:nvPicPr>
          <p:cNvPr id="107" name="Google Shape;107;p21"/>
          <p:cNvPicPr preferRelativeResize="0"/>
          <p:nvPr/>
        </p:nvPicPr>
        <p:blipFill rotWithShape="1">
          <a:blip r:embed="rId4">
            <a:alphaModFix/>
          </a:blip>
          <a:srcRect b="0" l="0" r="0" t="0"/>
          <a:stretch/>
        </p:blipFill>
        <p:spPr>
          <a:xfrm>
            <a:off x="5929649" y="2795667"/>
            <a:ext cx="2811800" cy="1548606"/>
          </a:xfrm>
          <a:prstGeom prst="rect">
            <a:avLst/>
          </a:prstGeom>
          <a:noFill/>
          <a:ln>
            <a:noFill/>
          </a:ln>
        </p:spPr>
      </p:pic>
      <p:sp>
        <p:nvSpPr>
          <p:cNvPr id="108" name="Google Shape;108;p21"/>
          <p:cNvSpPr txBox="1"/>
          <p:nvPr>
            <p:ph type="title"/>
          </p:nvPr>
        </p:nvSpPr>
        <p:spPr>
          <a:xfrm>
            <a:off x="2755050" y="300850"/>
            <a:ext cx="3354300" cy="375600"/>
          </a:xfrm>
          <a:prstGeom prst="rect">
            <a:avLst/>
          </a:prstGeom>
          <a:noFill/>
          <a:ln>
            <a:noFill/>
          </a:ln>
        </p:spPr>
        <p:txBody>
          <a:bodyPr anchorCtr="0" anchor="t" bIns="0" lIns="0" spcFirstLastPara="1" rIns="0" wrap="square" tIns="6025">
            <a:spAutoFit/>
          </a:bodyPr>
          <a:lstStyle/>
          <a:p>
            <a:pPr indent="0" lvl="0" marL="12700" marR="0" rtl="0" algn="l">
              <a:lnSpc>
                <a:spcPct val="116700"/>
              </a:lnSpc>
              <a:spcBef>
                <a:spcPts val="0"/>
              </a:spcBef>
              <a:spcAft>
                <a:spcPts val="0"/>
              </a:spcAft>
              <a:buNone/>
            </a:pPr>
            <a:r>
              <a:rPr lang="tr" sz="2400">
                <a:latin typeface="Arial"/>
                <a:ea typeface="Arial"/>
                <a:cs typeface="Arial"/>
                <a:sym typeface="Arial"/>
              </a:rPr>
              <a:t>Modalite ve Unimodal AI</a:t>
            </a:r>
            <a:endParaRPr sz="2400">
              <a:latin typeface="Arial"/>
              <a:ea typeface="Arial"/>
              <a:cs typeface="Arial"/>
              <a:sym typeface="Arial"/>
            </a:endParaRPr>
          </a:p>
        </p:txBody>
      </p:sp>
      <p:sp>
        <p:nvSpPr>
          <p:cNvPr id="109" name="Google Shape;109;p21"/>
          <p:cNvSpPr txBox="1"/>
          <p:nvPr/>
        </p:nvSpPr>
        <p:spPr>
          <a:xfrm>
            <a:off x="502775" y="1193050"/>
            <a:ext cx="4621200" cy="531600"/>
          </a:xfrm>
          <a:prstGeom prst="rect">
            <a:avLst/>
          </a:prstGeom>
          <a:noFill/>
          <a:ln>
            <a:noFill/>
          </a:ln>
        </p:spPr>
        <p:txBody>
          <a:bodyPr anchorCtr="0" anchor="t" bIns="0" lIns="0" spcFirstLastPara="1" rIns="0" wrap="square" tIns="6350">
            <a:spAutoFit/>
          </a:bodyPr>
          <a:lstStyle/>
          <a:p>
            <a:pPr indent="0" lvl="0" marL="0" marR="0" rtl="0" algn="l">
              <a:lnSpc>
                <a:spcPct val="113300"/>
              </a:lnSpc>
              <a:spcBef>
                <a:spcPts val="0"/>
              </a:spcBef>
              <a:spcAft>
                <a:spcPts val="0"/>
              </a:spcAft>
              <a:buNone/>
            </a:pPr>
            <a:r>
              <a:rPr lang="tr" sz="1600">
                <a:solidFill>
                  <a:srgbClr val="DE00B9"/>
                </a:solidFill>
              </a:rPr>
              <a:t>Modalite</a:t>
            </a:r>
            <a:r>
              <a:rPr lang="tr" sz="1600">
                <a:solidFill>
                  <a:srgbClr val="FFFAF6"/>
                </a:solidFill>
              </a:rPr>
              <a:t> : Yapay zeka sistemlerinde verinin türünü ifade eder.</a:t>
            </a:r>
            <a:endParaRPr sz="1600"/>
          </a:p>
        </p:txBody>
      </p:sp>
      <p:sp>
        <p:nvSpPr>
          <p:cNvPr id="110" name="Google Shape;110;p21"/>
          <p:cNvSpPr/>
          <p:nvPr/>
        </p:nvSpPr>
        <p:spPr>
          <a:xfrm>
            <a:off x="0" y="3452926"/>
            <a:ext cx="451485" cy="938213"/>
          </a:xfrm>
          <a:custGeom>
            <a:rect b="b" l="l" r="r" t="t"/>
            <a:pathLst>
              <a:path extrusionOk="0" h="1876425" w="902969">
                <a:moveTo>
                  <a:pt x="29019" y="634213"/>
                </a:moveTo>
                <a:lnTo>
                  <a:pt x="0" y="605211"/>
                </a:lnTo>
                <a:lnTo>
                  <a:pt x="0" y="597331"/>
                </a:lnTo>
                <a:lnTo>
                  <a:pt x="24284" y="573047"/>
                </a:lnTo>
                <a:lnTo>
                  <a:pt x="57234" y="605998"/>
                </a:lnTo>
                <a:lnTo>
                  <a:pt x="29019" y="634213"/>
                </a:lnTo>
                <a:close/>
              </a:path>
              <a:path extrusionOk="0" h="1876425" w="902969">
                <a:moveTo>
                  <a:pt x="24284" y="543440"/>
                </a:moveTo>
                <a:lnTo>
                  <a:pt x="0" y="519155"/>
                </a:lnTo>
                <a:lnTo>
                  <a:pt x="0" y="501824"/>
                </a:lnTo>
                <a:lnTo>
                  <a:pt x="24284" y="477539"/>
                </a:lnTo>
                <a:lnTo>
                  <a:pt x="57234" y="510489"/>
                </a:lnTo>
                <a:lnTo>
                  <a:pt x="24284" y="543440"/>
                </a:lnTo>
                <a:close/>
              </a:path>
              <a:path extrusionOk="0" h="1876425" w="902969">
                <a:moveTo>
                  <a:pt x="123843" y="728973"/>
                </a:moveTo>
                <a:lnTo>
                  <a:pt x="92315" y="697466"/>
                </a:lnTo>
                <a:lnTo>
                  <a:pt x="119792" y="669988"/>
                </a:lnTo>
                <a:lnTo>
                  <a:pt x="151309" y="701506"/>
                </a:lnTo>
                <a:lnTo>
                  <a:pt x="123843" y="728973"/>
                </a:lnTo>
                <a:close/>
              </a:path>
              <a:path extrusionOk="0" h="1876425" w="902969">
                <a:moveTo>
                  <a:pt x="24284" y="161408"/>
                </a:moveTo>
                <a:lnTo>
                  <a:pt x="0" y="137123"/>
                </a:lnTo>
                <a:lnTo>
                  <a:pt x="0" y="119792"/>
                </a:lnTo>
                <a:lnTo>
                  <a:pt x="24284" y="95507"/>
                </a:lnTo>
                <a:lnTo>
                  <a:pt x="57234" y="128458"/>
                </a:lnTo>
                <a:lnTo>
                  <a:pt x="24284" y="161408"/>
                </a:lnTo>
                <a:close/>
              </a:path>
              <a:path extrusionOk="0" h="1876425" w="902969">
                <a:moveTo>
                  <a:pt x="119792" y="637515"/>
                </a:moveTo>
                <a:lnTo>
                  <a:pt x="88274" y="605998"/>
                </a:lnTo>
                <a:lnTo>
                  <a:pt x="119792" y="574480"/>
                </a:lnTo>
                <a:lnTo>
                  <a:pt x="151309" y="605998"/>
                </a:lnTo>
                <a:lnTo>
                  <a:pt x="119792" y="637515"/>
                </a:lnTo>
                <a:close/>
              </a:path>
              <a:path extrusionOk="0" h="1876425" w="902969">
                <a:moveTo>
                  <a:pt x="119792" y="542007"/>
                </a:moveTo>
                <a:lnTo>
                  <a:pt x="88274" y="510489"/>
                </a:lnTo>
                <a:lnTo>
                  <a:pt x="119792" y="478972"/>
                </a:lnTo>
                <a:lnTo>
                  <a:pt x="151309" y="510489"/>
                </a:lnTo>
                <a:lnTo>
                  <a:pt x="119792" y="542007"/>
                </a:lnTo>
                <a:close/>
              </a:path>
              <a:path extrusionOk="0" h="1876425" w="902969">
                <a:moveTo>
                  <a:pt x="24284" y="352424"/>
                </a:moveTo>
                <a:lnTo>
                  <a:pt x="0" y="328139"/>
                </a:lnTo>
                <a:lnTo>
                  <a:pt x="0" y="310808"/>
                </a:lnTo>
                <a:lnTo>
                  <a:pt x="24284" y="286524"/>
                </a:lnTo>
                <a:lnTo>
                  <a:pt x="57234" y="319473"/>
                </a:lnTo>
                <a:lnTo>
                  <a:pt x="24284" y="352424"/>
                </a:lnTo>
                <a:close/>
              </a:path>
              <a:path extrusionOk="0" h="1876425" w="902969">
                <a:moveTo>
                  <a:pt x="24284" y="65900"/>
                </a:moveTo>
                <a:lnTo>
                  <a:pt x="0" y="41615"/>
                </a:lnTo>
                <a:lnTo>
                  <a:pt x="0" y="24284"/>
                </a:lnTo>
                <a:lnTo>
                  <a:pt x="24284" y="0"/>
                </a:lnTo>
                <a:lnTo>
                  <a:pt x="57234" y="32949"/>
                </a:lnTo>
                <a:lnTo>
                  <a:pt x="24284" y="65900"/>
                </a:lnTo>
                <a:close/>
              </a:path>
              <a:path extrusionOk="0" h="1876425" w="902969">
                <a:moveTo>
                  <a:pt x="24284" y="447932"/>
                </a:moveTo>
                <a:lnTo>
                  <a:pt x="0" y="423648"/>
                </a:lnTo>
                <a:lnTo>
                  <a:pt x="0" y="406316"/>
                </a:lnTo>
                <a:lnTo>
                  <a:pt x="24284" y="382031"/>
                </a:lnTo>
                <a:lnTo>
                  <a:pt x="57234" y="414982"/>
                </a:lnTo>
                <a:lnTo>
                  <a:pt x="24284" y="447932"/>
                </a:lnTo>
                <a:close/>
              </a:path>
              <a:path extrusionOk="0" h="1876425" w="902969">
                <a:moveTo>
                  <a:pt x="24284" y="256916"/>
                </a:moveTo>
                <a:lnTo>
                  <a:pt x="0" y="232631"/>
                </a:lnTo>
                <a:lnTo>
                  <a:pt x="0" y="215300"/>
                </a:lnTo>
                <a:lnTo>
                  <a:pt x="24284" y="191015"/>
                </a:lnTo>
                <a:lnTo>
                  <a:pt x="57234" y="223965"/>
                </a:lnTo>
                <a:lnTo>
                  <a:pt x="24284" y="256916"/>
                </a:lnTo>
                <a:close/>
              </a:path>
              <a:path extrusionOk="0" h="1876425" w="902969">
                <a:moveTo>
                  <a:pt x="310808" y="1303206"/>
                </a:moveTo>
                <a:lnTo>
                  <a:pt x="282156" y="1274554"/>
                </a:lnTo>
                <a:lnTo>
                  <a:pt x="310808" y="1245901"/>
                </a:lnTo>
                <a:lnTo>
                  <a:pt x="339461" y="1274554"/>
                </a:lnTo>
                <a:lnTo>
                  <a:pt x="310808" y="1303206"/>
                </a:lnTo>
                <a:close/>
              </a:path>
              <a:path extrusionOk="0" h="1876425" w="902969">
                <a:moveTo>
                  <a:pt x="310808" y="1112190"/>
                </a:moveTo>
                <a:lnTo>
                  <a:pt x="282156" y="1083538"/>
                </a:lnTo>
                <a:lnTo>
                  <a:pt x="310808" y="1054885"/>
                </a:lnTo>
                <a:lnTo>
                  <a:pt x="339461" y="1083538"/>
                </a:lnTo>
                <a:lnTo>
                  <a:pt x="310808" y="1112190"/>
                </a:lnTo>
                <a:close/>
              </a:path>
              <a:path extrusionOk="0" h="1876425" w="902969">
                <a:moveTo>
                  <a:pt x="310808" y="1398714"/>
                </a:moveTo>
                <a:lnTo>
                  <a:pt x="282156" y="1370062"/>
                </a:lnTo>
                <a:lnTo>
                  <a:pt x="310808" y="1341409"/>
                </a:lnTo>
                <a:lnTo>
                  <a:pt x="339461" y="1370062"/>
                </a:lnTo>
                <a:lnTo>
                  <a:pt x="310808" y="1398714"/>
                </a:lnTo>
                <a:close/>
              </a:path>
              <a:path extrusionOk="0" h="1876425" w="902969">
                <a:moveTo>
                  <a:pt x="313550" y="918432"/>
                </a:moveTo>
                <a:lnTo>
                  <a:pt x="284877" y="889801"/>
                </a:lnTo>
                <a:lnTo>
                  <a:pt x="310808" y="863869"/>
                </a:lnTo>
                <a:lnTo>
                  <a:pt x="339461" y="892522"/>
                </a:lnTo>
                <a:lnTo>
                  <a:pt x="313550" y="918432"/>
                </a:lnTo>
                <a:close/>
              </a:path>
              <a:path extrusionOk="0" h="1876425" w="902969">
                <a:moveTo>
                  <a:pt x="310808" y="1016682"/>
                </a:moveTo>
                <a:lnTo>
                  <a:pt x="282156" y="988030"/>
                </a:lnTo>
                <a:lnTo>
                  <a:pt x="310808" y="959377"/>
                </a:lnTo>
                <a:lnTo>
                  <a:pt x="339461" y="988030"/>
                </a:lnTo>
                <a:lnTo>
                  <a:pt x="310808" y="1016682"/>
                </a:lnTo>
                <a:close/>
              </a:path>
              <a:path extrusionOk="0" h="1876425" w="902969">
                <a:moveTo>
                  <a:pt x="310808" y="730158"/>
                </a:moveTo>
                <a:lnTo>
                  <a:pt x="282156" y="701506"/>
                </a:lnTo>
                <a:lnTo>
                  <a:pt x="310808" y="672853"/>
                </a:lnTo>
                <a:lnTo>
                  <a:pt x="339461" y="701506"/>
                </a:lnTo>
                <a:lnTo>
                  <a:pt x="310808" y="730158"/>
                </a:lnTo>
                <a:close/>
              </a:path>
              <a:path extrusionOk="0" h="1876425" w="902969">
                <a:moveTo>
                  <a:pt x="310808" y="825666"/>
                </a:moveTo>
                <a:lnTo>
                  <a:pt x="282156" y="797014"/>
                </a:lnTo>
                <a:lnTo>
                  <a:pt x="310808" y="768361"/>
                </a:lnTo>
                <a:lnTo>
                  <a:pt x="339461" y="797014"/>
                </a:lnTo>
                <a:lnTo>
                  <a:pt x="310808" y="825666"/>
                </a:lnTo>
                <a:close/>
              </a:path>
              <a:path extrusionOk="0" h="1876425" w="902969">
                <a:moveTo>
                  <a:pt x="310808" y="1589730"/>
                </a:moveTo>
                <a:lnTo>
                  <a:pt x="282156" y="1561078"/>
                </a:lnTo>
                <a:lnTo>
                  <a:pt x="310808" y="1532425"/>
                </a:lnTo>
                <a:lnTo>
                  <a:pt x="339461" y="1561078"/>
                </a:lnTo>
                <a:lnTo>
                  <a:pt x="310808" y="1589730"/>
                </a:lnTo>
                <a:close/>
              </a:path>
              <a:path extrusionOk="0" h="1876425" w="902969">
                <a:moveTo>
                  <a:pt x="310808" y="1207698"/>
                </a:moveTo>
                <a:lnTo>
                  <a:pt x="282156" y="1179046"/>
                </a:lnTo>
                <a:lnTo>
                  <a:pt x="310808" y="1150393"/>
                </a:lnTo>
                <a:lnTo>
                  <a:pt x="339461" y="1179046"/>
                </a:lnTo>
                <a:lnTo>
                  <a:pt x="310808" y="1207698"/>
                </a:lnTo>
                <a:close/>
              </a:path>
              <a:path extrusionOk="0" h="1876425" w="902969">
                <a:moveTo>
                  <a:pt x="310808" y="1494222"/>
                </a:moveTo>
                <a:lnTo>
                  <a:pt x="282156" y="1465570"/>
                </a:lnTo>
                <a:lnTo>
                  <a:pt x="310808" y="1436917"/>
                </a:lnTo>
                <a:lnTo>
                  <a:pt x="339461" y="1465570"/>
                </a:lnTo>
                <a:lnTo>
                  <a:pt x="310808" y="1494222"/>
                </a:lnTo>
                <a:close/>
              </a:path>
              <a:path extrusionOk="0" h="1876425" w="902969">
                <a:moveTo>
                  <a:pt x="119792" y="446499"/>
                </a:moveTo>
                <a:lnTo>
                  <a:pt x="88274" y="414982"/>
                </a:lnTo>
                <a:lnTo>
                  <a:pt x="119792" y="383464"/>
                </a:lnTo>
                <a:lnTo>
                  <a:pt x="151309" y="414982"/>
                </a:lnTo>
                <a:lnTo>
                  <a:pt x="119792" y="446499"/>
                </a:lnTo>
                <a:close/>
              </a:path>
              <a:path extrusionOk="0" h="1876425" w="902969">
                <a:moveTo>
                  <a:pt x="119792" y="1592595"/>
                </a:moveTo>
                <a:lnTo>
                  <a:pt x="88274" y="1561078"/>
                </a:lnTo>
                <a:lnTo>
                  <a:pt x="119792" y="1529560"/>
                </a:lnTo>
                <a:lnTo>
                  <a:pt x="151309" y="1561078"/>
                </a:lnTo>
                <a:lnTo>
                  <a:pt x="119792" y="1592595"/>
                </a:lnTo>
                <a:close/>
              </a:path>
              <a:path extrusionOk="0" h="1876425" w="902969">
                <a:moveTo>
                  <a:pt x="119792" y="350991"/>
                </a:moveTo>
                <a:lnTo>
                  <a:pt x="88274" y="319473"/>
                </a:lnTo>
                <a:lnTo>
                  <a:pt x="119792" y="287956"/>
                </a:lnTo>
                <a:lnTo>
                  <a:pt x="151309" y="319473"/>
                </a:lnTo>
                <a:lnTo>
                  <a:pt x="119792" y="350991"/>
                </a:lnTo>
                <a:close/>
              </a:path>
              <a:path extrusionOk="0" h="1876425" w="902969">
                <a:moveTo>
                  <a:pt x="119792" y="1783612"/>
                </a:moveTo>
                <a:lnTo>
                  <a:pt x="88274" y="1752094"/>
                </a:lnTo>
                <a:lnTo>
                  <a:pt x="119792" y="1720576"/>
                </a:lnTo>
                <a:lnTo>
                  <a:pt x="151309" y="1752094"/>
                </a:lnTo>
                <a:lnTo>
                  <a:pt x="119792" y="1783612"/>
                </a:lnTo>
                <a:close/>
              </a:path>
              <a:path extrusionOk="0" h="1876425" w="902969">
                <a:moveTo>
                  <a:pt x="119792" y="1401579"/>
                </a:moveTo>
                <a:lnTo>
                  <a:pt x="88274" y="1370062"/>
                </a:lnTo>
                <a:lnTo>
                  <a:pt x="119792" y="1338544"/>
                </a:lnTo>
                <a:lnTo>
                  <a:pt x="151309" y="1370062"/>
                </a:lnTo>
                <a:lnTo>
                  <a:pt x="119792" y="1401579"/>
                </a:lnTo>
                <a:close/>
              </a:path>
              <a:path extrusionOk="0" h="1876425" w="902969">
                <a:moveTo>
                  <a:pt x="119792" y="1688103"/>
                </a:moveTo>
                <a:lnTo>
                  <a:pt x="88274" y="1656586"/>
                </a:lnTo>
                <a:lnTo>
                  <a:pt x="119792" y="1625068"/>
                </a:lnTo>
                <a:lnTo>
                  <a:pt x="151309" y="1656586"/>
                </a:lnTo>
                <a:lnTo>
                  <a:pt x="119792" y="1688103"/>
                </a:lnTo>
                <a:close/>
              </a:path>
              <a:path extrusionOk="0" h="1876425" w="902969">
                <a:moveTo>
                  <a:pt x="24284" y="1785044"/>
                </a:moveTo>
                <a:lnTo>
                  <a:pt x="0" y="1760760"/>
                </a:lnTo>
                <a:lnTo>
                  <a:pt x="0" y="1743428"/>
                </a:lnTo>
                <a:lnTo>
                  <a:pt x="24284" y="1719143"/>
                </a:lnTo>
                <a:lnTo>
                  <a:pt x="57234" y="1752094"/>
                </a:lnTo>
                <a:lnTo>
                  <a:pt x="24284" y="1785044"/>
                </a:lnTo>
                <a:close/>
              </a:path>
              <a:path extrusionOk="0" h="1876425" w="902969">
                <a:moveTo>
                  <a:pt x="119792" y="1210563"/>
                </a:moveTo>
                <a:lnTo>
                  <a:pt x="88274" y="1179046"/>
                </a:lnTo>
                <a:lnTo>
                  <a:pt x="119792" y="1147528"/>
                </a:lnTo>
                <a:lnTo>
                  <a:pt x="151309" y="1179046"/>
                </a:lnTo>
                <a:lnTo>
                  <a:pt x="119792" y="1210563"/>
                </a:lnTo>
                <a:close/>
              </a:path>
              <a:path extrusionOk="0" h="1876425" w="902969">
                <a:moveTo>
                  <a:pt x="119792" y="1306071"/>
                </a:moveTo>
                <a:lnTo>
                  <a:pt x="88274" y="1274554"/>
                </a:lnTo>
                <a:lnTo>
                  <a:pt x="119792" y="1243036"/>
                </a:lnTo>
                <a:lnTo>
                  <a:pt x="151309" y="1274554"/>
                </a:lnTo>
                <a:lnTo>
                  <a:pt x="119792" y="1306071"/>
                </a:lnTo>
                <a:close/>
              </a:path>
              <a:path extrusionOk="0" h="1876425" w="902969">
                <a:moveTo>
                  <a:pt x="215300" y="1591163"/>
                </a:moveTo>
                <a:lnTo>
                  <a:pt x="185215" y="1561078"/>
                </a:lnTo>
                <a:lnTo>
                  <a:pt x="215300" y="1530993"/>
                </a:lnTo>
                <a:lnTo>
                  <a:pt x="245385" y="1561078"/>
                </a:lnTo>
                <a:lnTo>
                  <a:pt x="215300" y="1591163"/>
                </a:lnTo>
                <a:close/>
              </a:path>
              <a:path extrusionOk="0" h="1876425" w="902969">
                <a:moveTo>
                  <a:pt x="215300" y="1113623"/>
                </a:moveTo>
                <a:lnTo>
                  <a:pt x="185215" y="1083538"/>
                </a:lnTo>
                <a:lnTo>
                  <a:pt x="215300" y="1053453"/>
                </a:lnTo>
                <a:lnTo>
                  <a:pt x="245385" y="1083538"/>
                </a:lnTo>
                <a:lnTo>
                  <a:pt x="215300" y="1113623"/>
                </a:lnTo>
                <a:close/>
              </a:path>
              <a:path extrusionOk="0" h="1876425" w="902969">
                <a:moveTo>
                  <a:pt x="28655" y="1876181"/>
                </a:moveTo>
                <a:lnTo>
                  <a:pt x="19913" y="1876181"/>
                </a:lnTo>
                <a:lnTo>
                  <a:pt x="0" y="1856268"/>
                </a:lnTo>
                <a:lnTo>
                  <a:pt x="0" y="1838936"/>
                </a:lnTo>
                <a:lnTo>
                  <a:pt x="24284" y="1814652"/>
                </a:lnTo>
                <a:lnTo>
                  <a:pt x="57234" y="1847602"/>
                </a:lnTo>
                <a:lnTo>
                  <a:pt x="28655" y="1876181"/>
                </a:lnTo>
                <a:close/>
              </a:path>
              <a:path extrusionOk="0" h="1876425" w="902969">
                <a:moveTo>
                  <a:pt x="215300" y="1495655"/>
                </a:moveTo>
                <a:lnTo>
                  <a:pt x="185215" y="1465570"/>
                </a:lnTo>
                <a:lnTo>
                  <a:pt x="215300" y="1435485"/>
                </a:lnTo>
                <a:lnTo>
                  <a:pt x="245385" y="1465570"/>
                </a:lnTo>
                <a:lnTo>
                  <a:pt x="215300" y="1495655"/>
                </a:lnTo>
                <a:close/>
              </a:path>
              <a:path extrusionOk="0" h="1876425" w="902969">
                <a:moveTo>
                  <a:pt x="215300" y="1686671"/>
                </a:moveTo>
                <a:lnTo>
                  <a:pt x="185215" y="1656586"/>
                </a:lnTo>
                <a:lnTo>
                  <a:pt x="215300" y="1626501"/>
                </a:lnTo>
                <a:lnTo>
                  <a:pt x="245385" y="1656586"/>
                </a:lnTo>
                <a:lnTo>
                  <a:pt x="215300" y="1686671"/>
                </a:lnTo>
                <a:close/>
              </a:path>
              <a:path extrusionOk="0" h="1876425" w="902969">
                <a:moveTo>
                  <a:pt x="215300" y="1400147"/>
                </a:moveTo>
                <a:lnTo>
                  <a:pt x="185215" y="1370062"/>
                </a:lnTo>
                <a:lnTo>
                  <a:pt x="215300" y="1339977"/>
                </a:lnTo>
                <a:lnTo>
                  <a:pt x="245385" y="1370062"/>
                </a:lnTo>
                <a:lnTo>
                  <a:pt x="215300" y="1400147"/>
                </a:lnTo>
                <a:close/>
              </a:path>
              <a:path extrusionOk="0" h="1876425" w="902969">
                <a:moveTo>
                  <a:pt x="215300" y="1209131"/>
                </a:moveTo>
                <a:lnTo>
                  <a:pt x="185215" y="1179046"/>
                </a:lnTo>
                <a:lnTo>
                  <a:pt x="215300" y="1148960"/>
                </a:lnTo>
                <a:lnTo>
                  <a:pt x="245385" y="1179046"/>
                </a:lnTo>
                <a:lnTo>
                  <a:pt x="215300" y="1209131"/>
                </a:lnTo>
                <a:close/>
              </a:path>
              <a:path extrusionOk="0" h="1876425" w="902969">
                <a:moveTo>
                  <a:pt x="215300" y="1304639"/>
                </a:moveTo>
                <a:lnTo>
                  <a:pt x="185215" y="1274554"/>
                </a:lnTo>
                <a:lnTo>
                  <a:pt x="215300" y="1244469"/>
                </a:lnTo>
                <a:lnTo>
                  <a:pt x="245385" y="1274554"/>
                </a:lnTo>
                <a:lnTo>
                  <a:pt x="215300" y="1304639"/>
                </a:lnTo>
                <a:close/>
              </a:path>
              <a:path extrusionOk="0" h="1876425" w="902969">
                <a:moveTo>
                  <a:pt x="119792" y="1497087"/>
                </a:moveTo>
                <a:lnTo>
                  <a:pt x="88274" y="1465570"/>
                </a:lnTo>
                <a:lnTo>
                  <a:pt x="119792" y="1434052"/>
                </a:lnTo>
                <a:lnTo>
                  <a:pt x="151309" y="1465570"/>
                </a:lnTo>
                <a:lnTo>
                  <a:pt x="119792" y="1497087"/>
                </a:lnTo>
                <a:close/>
              </a:path>
              <a:path extrusionOk="0" h="1876425" w="902969">
                <a:moveTo>
                  <a:pt x="215300" y="731591"/>
                </a:moveTo>
                <a:lnTo>
                  <a:pt x="185215" y="701506"/>
                </a:lnTo>
                <a:lnTo>
                  <a:pt x="215300" y="671421"/>
                </a:lnTo>
                <a:lnTo>
                  <a:pt x="245385" y="701506"/>
                </a:lnTo>
                <a:lnTo>
                  <a:pt x="215300" y="731591"/>
                </a:lnTo>
                <a:close/>
              </a:path>
              <a:path extrusionOk="0" h="1876425" w="902969">
                <a:moveTo>
                  <a:pt x="215300" y="636083"/>
                </a:moveTo>
                <a:lnTo>
                  <a:pt x="185215" y="605998"/>
                </a:lnTo>
                <a:lnTo>
                  <a:pt x="215300" y="575913"/>
                </a:lnTo>
                <a:lnTo>
                  <a:pt x="245385" y="605998"/>
                </a:lnTo>
                <a:lnTo>
                  <a:pt x="215300" y="636083"/>
                </a:lnTo>
                <a:close/>
              </a:path>
              <a:path extrusionOk="0" h="1876425" w="902969">
                <a:moveTo>
                  <a:pt x="215300" y="540575"/>
                </a:moveTo>
                <a:lnTo>
                  <a:pt x="185215" y="510489"/>
                </a:lnTo>
                <a:lnTo>
                  <a:pt x="215300" y="480405"/>
                </a:lnTo>
                <a:lnTo>
                  <a:pt x="245385" y="510489"/>
                </a:lnTo>
                <a:lnTo>
                  <a:pt x="215300" y="540575"/>
                </a:lnTo>
                <a:close/>
              </a:path>
              <a:path extrusionOk="0" h="1876425" w="902969">
                <a:moveTo>
                  <a:pt x="24284" y="1689536"/>
                </a:moveTo>
                <a:lnTo>
                  <a:pt x="0" y="1665252"/>
                </a:lnTo>
                <a:lnTo>
                  <a:pt x="0" y="1647920"/>
                </a:lnTo>
                <a:lnTo>
                  <a:pt x="24284" y="1623635"/>
                </a:lnTo>
                <a:lnTo>
                  <a:pt x="57234" y="1656586"/>
                </a:lnTo>
                <a:lnTo>
                  <a:pt x="24284" y="1689536"/>
                </a:lnTo>
                <a:close/>
              </a:path>
              <a:path extrusionOk="0" h="1876425" w="902969">
                <a:moveTo>
                  <a:pt x="218688" y="823710"/>
                </a:moveTo>
                <a:lnTo>
                  <a:pt x="188581" y="793648"/>
                </a:lnTo>
                <a:lnTo>
                  <a:pt x="215300" y="766929"/>
                </a:lnTo>
                <a:lnTo>
                  <a:pt x="245385" y="797014"/>
                </a:lnTo>
                <a:lnTo>
                  <a:pt x="218688" y="823710"/>
                </a:lnTo>
                <a:close/>
              </a:path>
              <a:path extrusionOk="0" h="1876425" w="902969">
                <a:moveTo>
                  <a:pt x="119792" y="159975"/>
                </a:moveTo>
                <a:lnTo>
                  <a:pt x="88274" y="128458"/>
                </a:lnTo>
                <a:lnTo>
                  <a:pt x="119792" y="96940"/>
                </a:lnTo>
                <a:lnTo>
                  <a:pt x="151309" y="128458"/>
                </a:lnTo>
                <a:lnTo>
                  <a:pt x="119792" y="159975"/>
                </a:lnTo>
                <a:close/>
              </a:path>
              <a:path extrusionOk="0" h="1876425" w="902969">
                <a:moveTo>
                  <a:pt x="215300" y="254051"/>
                </a:moveTo>
                <a:lnTo>
                  <a:pt x="185215" y="223965"/>
                </a:lnTo>
                <a:lnTo>
                  <a:pt x="215300" y="193881"/>
                </a:lnTo>
                <a:lnTo>
                  <a:pt x="245385" y="223965"/>
                </a:lnTo>
                <a:lnTo>
                  <a:pt x="215300" y="254051"/>
                </a:lnTo>
                <a:close/>
              </a:path>
              <a:path extrusionOk="0" h="1876425" w="902969">
                <a:moveTo>
                  <a:pt x="119792" y="255483"/>
                </a:moveTo>
                <a:lnTo>
                  <a:pt x="88274" y="223965"/>
                </a:lnTo>
                <a:lnTo>
                  <a:pt x="119792" y="192448"/>
                </a:lnTo>
                <a:lnTo>
                  <a:pt x="151309" y="223965"/>
                </a:lnTo>
                <a:lnTo>
                  <a:pt x="119792" y="255483"/>
                </a:lnTo>
                <a:close/>
              </a:path>
              <a:path extrusionOk="0" h="1876425" w="902969">
                <a:moveTo>
                  <a:pt x="215300" y="445067"/>
                </a:moveTo>
                <a:lnTo>
                  <a:pt x="185215" y="414982"/>
                </a:lnTo>
                <a:lnTo>
                  <a:pt x="215300" y="384897"/>
                </a:lnTo>
                <a:lnTo>
                  <a:pt x="245385" y="414982"/>
                </a:lnTo>
                <a:lnTo>
                  <a:pt x="215300" y="445067"/>
                </a:lnTo>
                <a:close/>
              </a:path>
              <a:path extrusionOk="0" h="1876425" w="902969">
                <a:moveTo>
                  <a:pt x="215300" y="349559"/>
                </a:moveTo>
                <a:lnTo>
                  <a:pt x="185215" y="319473"/>
                </a:lnTo>
                <a:lnTo>
                  <a:pt x="215300" y="289389"/>
                </a:lnTo>
                <a:lnTo>
                  <a:pt x="245385" y="319473"/>
                </a:lnTo>
                <a:lnTo>
                  <a:pt x="215300" y="349559"/>
                </a:lnTo>
                <a:close/>
              </a:path>
              <a:path extrusionOk="0" h="1876425" w="902969">
                <a:moveTo>
                  <a:pt x="24284" y="1403012"/>
                </a:moveTo>
                <a:lnTo>
                  <a:pt x="0" y="1378727"/>
                </a:lnTo>
                <a:lnTo>
                  <a:pt x="0" y="1361396"/>
                </a:lnTo>
                <a:lnTo>
                  <a:pt x="24284" y="1337111"/>
                </a:lnTo>
                <a:lnTo>
                  <a:pt x="57234" y="1370062"/>
                </a:lnTo>
                <a:lnTo>
                  <a:pt x="24284" y="1403012"/>
                </a:lnTo>
                <a:close/>
              </a:path>
              <a:path extrusionOk="0" h="1876425" w="902969">
                <a:moveTo>
                  <a:pt x="24284" y="1307504"/>
                </a:moveTo>
                <a:lnTo>
                  <a:pt x="0" y="1283220"/>
                </a:lnTo>
                <a:lnTo>
                  <a:pt x="0" y="1265888"/>
                </a:lnTo>
                <a:lnTo>
                  <a:pt x="24284" y="1241603"/>
                </a:lnTo>
                <a:lnTo>
                  <a:pt x="57234" y="1274554"/>
                </a:lnTo>
                <a:lnTo>
                  <a:pt x="24284" y="1307504"/>
                </a:lnTo>
                <a:close/>
              </a:path>
              <a:path extrusionOk="0" h="1876425" w="902969">
                <a:moveTo>
                  <a:pt x="24284" y="1594028"/>
                </a:moveTo>
                <a:lnTo>
                  <a:pt x="0" y="1569744"/>
                </a:lnTo>
                <a:lnTo>
                  <a:pt x="0" y="1552412"/>
                </a:lnTo>
                <a:lnTo>
                  <a:pt x="24284" y="1528128"/>
                </a:lnTo>
                <a:lnTo>
                  <a:pt x="57234" y="1561078"/>
                </a:lnTo>
                <a:lnTo>
                  <a:pt x="24284" y="1594028"/>
                </a:lnTo>
                <a:close/>
              </a:path>
              <a:path extrusionOk="0" h="1876425" w="902969">
                <a:moveTo>
                  <a:pt x="24284" y="1498520"/>
                </a:moveTo>
                <a:lnTo>
                  <a:pt x="0" y="1474235"/>
                </a:lnTo>
                <a:lnTo>
                  <a:pt x="0" y="1456904"/>
                </a:lnTo>
                <a:lnTo>
                  <a:pt x="24284" y="1432619"/>
                </a:lnTo>
                <a:lnTo>
                  <a:pt x="57234" y="1465570"/>
                </a:lnTo>
                <a:lnTo>
                  <a:pt x="24284" y="1498520"/>
                </a:lnTo>
                <a:close/>
              </a:path>
              <a:path extrusionOk="0" h="1876425" w="902969">
                <a:moveTo>
                  <a:pt x="310808" y="634650"/>
                </a:moveTo>
                <a:lnTo>
                  <a:pt x="282156" y="605998"/>
                </a:lnTo>
                <a:lnTo>
                  <a:pt x="310808" y="577345"/>
                </a:lnTo>
                <a:lnTo>
                  <a:pt x="339461" y="605998"/>
                </a:lnTo>
                <a:lnTo>
                  <a:pt x="310808" y="634650"/>
                </a:lnTo>
                <a:close/>
              </a:path>
              <a:path extrusionOk="0" h="1876425" w="902969">
                <a:moveTo>
                  <a:pt x="597332" y="821368"/>
                </a:moveTo>
                <a:lnTo>
                  <a:pt x="572978" y="797014"/>
                </a:lnTo>
                <a:lnTo>
                  <a:pt x="597332" y="772659"/>
                </a:lnTo>
                <a:lnTo>
                  <a:pt x="621687" y="797014"/>
                </a:lnTo>
                <a:lnTo>
                  <a:pt x="597332" y="821368"/>
                </a:lnTo>
                <a:close/>
              </a:path>
              <a:path extrusionOk="0" h="1876425" w="902969">
                <a:moveTo>
                  <a:pt x="501824" y="727293"/>
                </a:moveTo>
                <a:lnTo>
                  <a:pt x="476037" y="701506"/>
                </a:lnTo>
                <a:lnTo>
                  <a:pt x="501824" y="675718"/>
                </a:lnTo>
                <a:lnTo>
                  <a:pt x="527611" y="701506"/>
                </a:lnTo>
                <a:lnTo>
                  <a:pt x="501824" y="727293"/>
                </a:lnTo>
                <a:close/>
              </a:path>
              <a:path extrusionOk="0" h="1876425" w="902969">
                <a:moveTo>
                  <a:pt x="501824" y="536277"/>
                </a:moveTo>
                <a:lnTo>
                  <a:pt x="476037" y="510489"/>
                </a:lnTo>
                <a:lnTo>
                  <a:pt x="501824" y="484702"/>
                </a:lnTo>
                <a:lnTo>
                  <a:pt x="527611" y="510489"/>
                </a:lnTo>
                <a:lnTo>
                  <a:pt x="501824" y="536277"/>
                </a:lnTo>
                <a:close/>
              </a:path>
              <a:path extrusionOk="0" h="1876425" w="902969">
                <a:moveTo>
                  <a:pt x="501824" y="918309"/>
                </a:moveTo>
                <a:lnTo>
                  <a:pt x="476037" y="892522"/>
                </a:lnTo>
                <a:lnTo>
                  <a:pt x="501824" y="866735"/>
                </a:lnTo>
                <a:lnTo>
                  <a:pt x="527611" y="892522"/>
                </a:lnTo>
                <a:lnTo>
                  <a:pt x="501824" y="918309"/>
                </a:lnTo>
                <a:close/>
              </a:path>
              <a:path extrusionOk="0" h="1876425" w="902969">
                <a:moveTo>
                  <a:pt x="501824" y="822801"/>
                </a:moveTo>
                <a:lnTo>
                  <a:pt x="476037" y="797014"/>
                </a:lnTo>
                <a:lnTo>
                  <a:pt x="501824" y="771227"/>
                </a:lnTo>
                <a:lnTo>
                  <a:pt x="527611" y="797014"/>
                </a:lnTo>
                <a:lnTo>
                  <a:pt x="501824" y="822801"/>
                </a:lnTo>
                <a:close/>
              </a:path>
              <a:path extrusionOk="0" h="1876425" w="902969">
                <a:moveTo>
                  <a:pt x="406316" y="1301774"/>
                </a:moveTo>
                <a:lnTo>
                  <a:pt x="379096" y="1274554"/>
                </a:lnTo>
                <a:lnTo>
                  <a:pt x="406316" y="1247334"/>
                </a:lnTo>
                <a:lnTo>
                  <a:pt x="433536" y="1274554"/>
                </a:lnTo>
                <a:lnTo>
                  <a:pt x="406316" y="1301774"/>
                </a:lnTo>
                <a:close/>
              </a:path>
              <a:path extrusionOk="0" h="1876425" w="902969">
                <a:moveTo>
                  <a:pt x="406316" y="1492790"/>
                </a:moveTo>
                <a:lnTo>
                  <a:pt x="379096" y="1465570"/>
                </a:lnTo>
                <a:lnTo>
                  <a:pt x="406316" y="1438350"/>
                </a:lnTo>
                <a:lnTo>
                  <a:pt x="433536" y="1465570"/>
                </a:lnTo>
                <a:lnTo>
                  <a:pt x="406316" y="1492790"/>
                </a:lnTo>
                <a:close/>
              </a:path>
              <a:path extrusionOk="0" h="1876425" w="902969">
                <a:moveTo>
                  <a:pt x="406316" y="1397281"/>
                </a:moveTo>
                <a:lnTo>
                  <a:pt x="379096" y="1370062"/>
                </a:lnTo>
                <a:lnTo>
                  <a:pt x="406316" y="1342842"/>
                </a:lnTo>
                <a:lnTo>
                  <a:pt x="433536" y="1370062"/>
                </a:lnTo>
                <a:lnTo>
                  <a:pt x="406316" y="1397281"/>
                </a:lnTo>
                <a:close/>
              </a:path>
              <a:path extrusionOk="0" h="1876425" w="902969">
                <a:moveTo>
                  <a:pt x="501824" y="631785"/>
                </a:moveTo>
                <a:lnTo>
                  <a:pt x="476037" y="605998"/>
                </a:lnTo>
                <a:lnTo>
                  <a:pt x="501824" y="580211"/>
                </a:lnTo>
                <a:lnTo>
                  <a:pt x="527611" y="605998"/>
                </a:lnTo>
                <a:lnTo>
                  <a:pt x="501824" y="631785"/>
                </a:lnTo>
                <a:close/>
              </a:path>
              <a:path extrusionOk="0" h="1876425" w="902969">
                <a:moveTo>
                  <a:pt x="501824" y="1013817"/>
                </a:moveTo>
                <a:lnTo>
                  <a:pt x="476037" y="988030"/>
                </a:lnTo>
                <a:lnTo>
                  <a:pt x="501824" y="962242"/>
                </a:lnTo>
                <a:lnTo>
                  <a:pt x="527611" y="988030"/>
                </a:lnTo>
                <a:lnTo>
                  <a:pt x="501824" y="1013817"/>
                </a:lnTo>
                <a:close/>
              </a:path>
              <a:path extrusionOk="0" h="1876425" w="902969">
                <a:moveTo>
                  <a:pt x="501824" y="1300341"/>
                </a:moveTo>
                <a:lnTo>
                  <a:pt x="476037" y="1274554"/>
                </a:lnTo>
                <a:lnTo>
                  <a:pt x="501824" y="1248767"/>
                </a:lnTo>
                <a:lnTo>
                  <a:pt x="527611" y="1274554"/>
                </a:lnTo>
                <a:lnTo>
                  <a:pt x="501824" y="1300341"/>
                </a:lnTo>
                <a:close/>
              </a:path>
              <a:path extrusionOk="0" h="1876425" w="902969">
                <a:moveTo>
                  <a:pt x="597332" y="630352"/>
                </a:moveTo>
                <a:lnTo>
                  <a:pt x="572978" y="605998"/>
                </a:lnTo>
                <a:lnTo>
                  <a:pt x="597332" y="581643"/>
                </a:lnTo>
                <a:lnTo>
                  <a:pt x="621687" y="605998"/>
                </a:lnTo>
                <a:lnTo>
                  <a:pt x="597332" y="630352"/>
                </a:lnTo>
                <a:close/>
              </a:path>
              <a:path extrusionOk="0" h="1876425" w="902969">
                <a:moveTo>
                  <a:pt x="597332" y="725860"/>
                </a:moveTo>
                <a:lnTo>
                  <a:pt x="572978" y="701506"/>
                </a:lnTo>
                <a:lnTo>
                  <a:pt x="597332" y="677151"/>
                </a:lnTo>
                <a:lnTo>
                  <a:pt x="621687" y="701506"/>
                </a:lnTo>
                <a:lnTo>
                  <a:pt x="597332" y="725860"/>
                </a:lnTo>
                <a:close/>
              </a:path>
              <a:path extrusionOk="0" h="1876425" w="902969">
                <a:moveTo>
                  <a:pt x="597332" y="916876"/>
                </a:moveTo>
                <a:lnTo>
                  <a:pt x="572978" y="892522"/>
                </a:lnTo>
                <a:lnTo>
                  <a:pt x="597332" y="868167"/>
                </a:lnTo>
                <a:lnTo>
                  <a:pt x="621687" y="892522"/>
                </a:lnTo>
                <a:lnTo>
                  <a:pt x="597332" y="916876"/>
                </a:lnTo>
                <a:close/>
              </a:path>
              <a:path extrusionOk="0" h="1876425" w="902969">
                <a:moveTo>
                  <a:pt x="501824" y="1395849"/>
                </a:moveTo>
                <a:lnTo>
                  <a:pt x="476037" y="1370062"/>
                </a:lnTo>
                <a:lnTo>
                  <a:pt x="501824" y="1344275"/>
                </a:lnTo>
                <a:lnTo>
                  <a:pt x="527611" y="1370062"/>
                </a:lnTo>
                <a:lnTo>
                  <a:pt x="501824" y="1395849"/>
                </a:lnTo>
                <a:close/>
              </a:path>
              <a:path extrusionOk="0" h="1876425" w="902969">
                <a:moveTo>
                  <a:pt x="501824" y="1109325"/>
                </a:moveTo>
                <a:lnTo>
                  <a:pt x="476037" y="1083538"/>
                </a:lnTo>
                <a:lnTo>
                  <a:pt x="501824" y="1057751"/>
                </a:lnTo>
                <a:lnTo>
                  <a:pt x="527611" y="1083538"/>
                </a:lnTo>
                <a:lnTo>
                  <a:pt x="501824" y="1109325"/>
                </a:lnTo>
                <a:close/>
              </a:path>
              <a:path extrusionOk="0" h="1876425" w="902969">
                <a:moveTo>
                  <a:pt x="501824" y="1204833"/>
                </a:moveTo>
                <a:lnTo>
                  <a:pt x="476037" y="1179046"/>
                </a:lnTo>
                <a:lnTo>
                  <a:pt x="501824" y="1153258"/>
                </a:lnTo>
                <a:lnTo>
                  <a:pt x="527611" y="1179046"/>
                </a:lnTo>
                <a:lnTo>
                  <a:pt x="501824" y="1204833"/>
                </a:lnTo>
                <a:close/>
              </a:path>
              <a:path extrusionOk="0" h="1876425" w="902969">
                <a:moveTo>
                  <a:pt x="406316" y="1206265"/>
                </a:moveTo>
                <a:lnTo>
                  <a:pt x="379096" y="1179046"/>
                </a:lnTo>
                <a:lnTo>
                  <a:pt x="406316" y="1151826"/>
                </a:lnTo>
                <a:lnTo>
                  <a:pt x="433536" y="1179046"/>
                </a:lnTo>
                <a:lnTo>
                  <a:pt x="406316" y="1206265"/>
                </a:lnTo>
                <a:close/>
              </a:path>
              <a:path extrusionOk="0" h="1876425" w="902969">
                <a:moveTo>
                  <a:pt x="406316" y="919741"/>
                </a:moveTo>
                <a:lnTo>
                  <a:pt x="379096" y="892522"/>
                </a:lnTo>
                <a:lnTo>
                  <a:pt x="406316" y="865302"/>
                </a:lnTo>
                <a:lnTo>
                  <a:pt x="433536" y="892522"/>
                </a:lnTo>
                <a:lnTo>
                  <a:pt x="406316" y="919741"/>
                </a:lnTo>
                <a:close/>
              </a:path>
              <a:path extrusionOk="0" h="1876425" w="902969">
                <a:moveTo>
                  <a:pt x="406316" y="824234"/>
                </a:moveTo>
                <a:lnTo>
                  <a:pt x="379096" y="797014"/>
                </a:lnTo>
                <a:lnTo>
                  <a:pt x="406316" y="769794"/>
                </a:lnTo>
                <a:lnTo>
                  <a:pt x="433536" y="797014"/>
                </a:lnTo>
                <a:lnTo>
                  <a:pt x="406316" y="824234"/>
                </a:lnTo>
                <a:close/>
              </a:path>
              <a:path extrusionOk="0" h="1876425" w="902969">
                <a:moveTo>
                  <a:pt x="406316" y="1015250"/>
                </a:moveTo>
                <a:lnTo>
                  <a:pt x="379096" y="988030"/>
                </a:lnTo>
                <a:lnTo>
                  <a:pt x="406316" y="960810"/>
                </a:lnTo>
                <a:lnTo>
                  <a:pt x="433536" y="988030"/>
                </a:lnTo>
                <a:lnTo>
                  <a:pt x="406316" y="1015250"/>
                </a:lnTo>
                <a:close/>
              </a:path>
              <a:path extrusionOk="0" h="1876425" w="902969">
                <a:moveTo>
                  <a:pt x="310808" y="539142"/>
                </a:moveTo>
                <a:lnTo>
                  <a:pt x="282156" y="510489"/>
                </a:lnTo>
                <a:lnTo>
                  <a:pt x="310808" y="481837"/>
                </a:lnTo>
                <a:lnTo>
                  <a:pt x="339461" y="510489"/>
                </a:lnTo>
                <a:lnTo>
                  <a:pt x="310808" y="539142"/>
                </a:lnTo>
                <a:close/>
              </a:path>
              <a:path extrusionOk="0" h="1876425" w="902969">
                <a:moveTo>
                  <a:pt x="406316" y="1110758"/>
                </a:moveTo>
                <a:lnTo>
                  <a:pt x="379096" y="1083538"/>
                </a:lnTo>
                <a:lnTo>
                  <a:pt x="406316" y="1056318"/>
                </a:lnTo>
                <a:lnTo>
                  <a:pt x="433536" y="1083538"/>
                </a:lnTo>
                <a:lnTo>
                  <a:pt x="406316" y="1110758"/>
                </a:lnTo>
                <a:close/>
              </a:path>
              <a:path extrusionOk="0" h="1876425" w="902969">
                <a:moveTo>
                  <a:pt x="406316" y="728726"/>
                </a:moveTo>
                <a:lnTo>
                  <a:pt x="379096" y="701506"/>
                </a:lnTo>
                <a:lnTo>
                  <a:pt x="406316" y="674286"/>
                </a:lnTo>
                <a:lnTo>
                  <a:pt x="433536" y="701506"/>
                </a:lnTo>
                <a:lnTo>
                  <a:pt x="406316" y="728726"/>
                </a:lnTo>
                <a:close/>
              </a:path>
              <a:path extrusionOk="0" h="1876425" w="902969">
                <a:moveTo>
                  <a:pt x="406316" y="537710"/>
                </a:moveTo>
                <a:lnTo>
                  <a:pt x="379096" y="510489"/>
                </a:lnTo>
                <a:lnTo>
                  <a:pt x="406316" y="483270"/>
                </a:lnTo>
                <a:lnTo>
                  <a:pt x="433536" y="510489"/>
                </a:lnTo>
                <a:lnTo>
                  <a:pt x="406316" y="537710"/>
                </a:lnTo>
                <a:close/>
              </a:path>
              <a:path extrusionOk="0" h="1876425" w="902969">
                <a:moveTo>
                  <a:pt x="406316" y="633217"/>
                </a:moveTo>
                <a:lnTo>
                  <a:pt x="379096" y="605998"/>
                </a:lnTo>
                <a:lnTo>
                  <a:pt x="406316" y="578778"/>
                </a:lnTo>
                <a:lnTo>
                  <a:pt x="433536" y="605998"/>
                </a:lnTo>
                <a:lnTo>
                  <a:pt x="406316" y="633217"/>
                </a:lnTo>
                <a:close/>
              </a:path>
              <a:path extrusionOk="0" h="1876425" w="902969">
                <a:moveTo>
                  <a:pt x="406316" y="442201"/>
                </a:moveTo>
                <a:lnTo>
                  <a:pt x="379096" y="414982"/>
                </a:lnTo>
                <a:lnTo>
                  <a:pt x="406316" y="387762"/>
                </a:lnTo>
                <a:lnTo>
                  <a:pt x="433536" y="414982"/>
                </a:lnTo>
                <a:lnTo>
                  <a:pt x="406316" y="442201"/>
                </a:lnTo>
                <a:close/>
              </a:path>
              <a:path extrusionOk="0" h="1876425" w="902969">
                <a:moveTo>
                  <a:pt x="310808" y="348126"/>
                </a:moveTo>
                <a:lnTo>
                  <a:pt x="282156" y="319473"/>
                </a:lnTo>
                <a:lnTo>
                  <a:pt x="310808" y="290821"/>
                </a:lnTo>
                <a:lnTo>
                  <a:pt x="339461" y="319473"/>
                </a:lnTo>
                <a:lnTo>
                  <a:pt x="310808" y="348126"/>
                </a:lnTo>
                <a:close/>
              </a:path>
              <a:path extrusionOk="0" h="1876425" w="902969">
                <a:moveTo>
                  <a:pt x="883856" y="912578"/>
                </a:moveTo>
                <a:lnTo>
                  <a:pt x="863800" y="892522"/>
                </a:lnTo>
                <a:lnTo>
                  <a:pt x="883856" y="872465"/>
                </a:lnTo>
                <a:lnTo>
                  <a:pt x="902443" y="891052"/>
                </a:lnTo>
                <a:lnTo>
                  <a:pt x="902443" y="893991"/>
                </a:lnTo>
                <a:lnTo>
                  <a:pt x="883856" y="912578"/>
                </a:lnTo>
                <a:close/>
              </a:path>
              <a:path extrusionOk="0" h="1876425" w="902969">
                <a:moveTo>
                  <a:pt x="310808" y="443634"/>
                </a:moveTo>
                <a:lnTo>
                  <a:pt x="282156" y="414982"/>
                </a:lnTo>
                <a:lnTo>
                  <a:pt x="310808" y="386329"/>
                </a:lnTo>
                <a:lnTo>
                  <a:pt x="339461" y="414982"/>
                </a:lnTo>
                <a:lnTo>
                  <a:pt x="310808" y="443634"/>
                </a:lnTo>
                <a:close/>
              </a:path>
              <a:path extrusionOk="0" h="1876425" w="902969">
                <a:moveTo>
                  <a:pt x="692840" y="1201968"/>
                </a:moveTo>
                <a:lnTo>
                  <a:pt x="669918" y="1179046"/>
                </a:lnTo>
                <a:lnTo>
                  <a:pt x="692840" y="1156124"/>
                </a:lnTo>
                <a:lnTo>
                  <a:pt x="715762" y="1179046"/>
                </a:lnTo>
                <a:lnTo>
                  <a:pt x="692840" y="1201968"/>
                </a:lnTo>
                <a:close/>
              </a:path>
              <a:path extrusionOk="0" h="1876425" w="902969">
                <a:moveTo>
                  <a:pt x="692840" y="819935"/>
                </a:moveTo>
                <a:lnTo>
                  <a:pt x="669918" y="797014"/>
                </a:lnTo>
                <a:lnTo>
                  <a:pt x="692840" y="774092"/>
                </a:lnTo>
                <a:lnTo>
                  <a:pt x="715762" y="797014"/>
                </a:lnTo>
                <a:lnTo>
                  <a:pt x="692840" y="819935"/>
                </a:lnTo>
                <a:close/>
              </a:path>
              <a:path extrusionOk="0" h="1876425" w="902969">
                <a:moveTo>
                  <a:pt x="883856" y="1008086"/>
                </a:moveTo>
                <a:lnTo>
                  <a:pt x="863800" y="988030"/>
                </a:lnTo>
                <a:lnTo>
                  <a:pt x="883856" y="967973"/>
                </a:lnTo>
                <a:lnTo>
                  <a:pt x="902443" y="986560"/>
                </a:lnTo>
                <a:lnTo>
                  <a:pt x="902443" y="989499"/>
                </a:lnTo>
                <a:lnTo>
                  <a:pt x="883856" y="1008086"/>
                </a:lnTo>
                <a:close/>
              </a:path>
              <a:path extrusionOk="0" h="1876425" w="902969">
                <a:moveTo>
                  <a:pt x="692840" y="915443"/>
                </a:moveTo>
                <a:lnTo>
                  <a:pt x="669918" y="892522"/>
                </a:lnTo>
                <a:lnTo>
                  <a:pt x="692840" y="869600"/>
                </a:lnTo>
                <a:lnTo>
                  <a:pt x="715762" y="892522"/>
                </a:lnTo>
                <a:lnTo>
                  <a:pt x="692840" y="915443"/>
                </a:lnTo>
                <a:close/>
              </a:path>
              <a:path extrusionOk="0" h="1876425" w="902969">
                <a:moveTo>
                  <a:pt x="597332" y="1203400"/>
                </a:moveTo>
                <a:lnTo>
                  <a:pt x="572978" y="1179046"/>
                </a:lnTo>
                <a:lnTo>
                  <a:pt x="597332" y="1154691"/>
                </a:lnTo>
                <a:lnTo>
                  <a:pt x="621687" y="1179046"/>
                </a:lnTo>
                <a:lnTo>
                  <a:pt x="597332" y="1203400"/>
                </a:lnTo>
                <a:close/>
              </a:path>
              <a:path extrusionOk="0" h="1876425" w="902969">
                <a:moveTo>
                  <a:pt x="597332" y="1107892"/>
                </a:moveTo>
                <a:lnTo>
                  <a:pt x="572978" y="1083538"/>
                </a:lnTo>
                <a:lnTo>
                  <a:pt x="597332" y="1059183"/>
                </a:lnTo>
                <a:lnTo>
                  <a:pt x="621687" y="1083538"/>
                </a:lnTo>
                <a:lnTo>
                  <a:pt x="597332" y="1107892"/>
                </a:lnTo>
                <a:close/>
              </a:path>
              <a:path extrusionOk="0" h="1876425" w="902969">
                <a:moveTo>
                  <a:pt x="597332" y="1298908"/>
                </a:moveTo>
                <a:lnTo>
                  <a:pt x="572978" y="1274554"/>
                </a:lnTo>
                <a:lnTo>
                  <a:pt x="597332" y="1250199"/>
                </a:lnTo>
                <a:lnTo>
                  <a:pt x="621687" y="1274554"/>
                </a:lnTo>
                <a:lnTo>
                  <a:pt x="597332" y="1298908"/>
                </a:lnTo>
                <a:close/>
              </a:path>
              <a:path extrusionOk="0" h="1876425" w="902969">
                <a:moveTo>
                  <a:pt x="692840" y="1010952"/>
                </a:moveTo>
                <a:lnTo>
                  <a:pt x="669918" y="988030"/>
                </a:lnTo>
                <a:lnTo>
                  <a:pt x="692840" y="965108"/>
                </a:lnTo>
                <a:lnTo>
                  <a:pt x="715762" y="988030"/>
                </a:lnTo>
                <a:lnTo>
                  <a:pt x="692840" y="1010952"/>
                </a:lnTo>
                <a:close/>
              </a:path>
              <a:path extrusionOk="0" h="1876425" w="902969">
                <a:moveTo>
                  <a:pt x="692840" y="724428"/>
                </a:moveTo>
                <a:lnTo>
                  <a:pt x="669918" y="701506"/>
                </a:lnTo>
                <a:lnTo>
                  <a:pt x="692840" y="678584"/>
                </a:lnTo>
                <a:lnTo>
                  <a:pt x="715762" y="701506"/>
                </a:lnTo>
                <a:lnTo>
                  <a:pt x="692840" y="724428"/>
                </a:lnTo>
                <a:close/>
              </a:path>
              <a:path extrusionOk="0" h="1876425" w="902969">
                <a:moveTo>
                  <a:pt x="788348" y="1009519"/>
                </a:moveTo>
                <a:lnTo>
                  <a:pt x="766859" y="988030"/>
                </a:lnTo>
                <a:lnTo>
                  <a:pt x="788348" y="966540"/>
                </a:lnTo>
                <a:lnTo>
                  <a:pt x="809837" y="988030"/>
                </a:lnTo>
                <a:lnTo>
                  <a:pt x="788348" y="1009519"/>
                </a:lnTo>
                <a:close/>
              </a:path>
              <a:path extrusionOk="0" h="1876425" w="902969">
                <a:moveTo>
                  <a:pt x="788348" y="1105027"/>
                </a:moveTo>
                <a:lnTo>
                  <a:pt x="766859" y="1083538"/>
                </a:lnTo>
                <a:lnTo>
                  <a:pt x="788348" y="1062049"/>
                </a:lnTo>
                <a:lnTo>
                  <a:pt x="809837" y="1083538"/>
                </a:lnTo>
                <a:lnTo>
                  <a:pt x="788348" y="1105027"/>
                </a:lnTo>
                <a:close/>
              </a:path>
              <a:path extrusionOk="0" h="1876425" w="902969">
                <a:moveTo>
                  <a:pt x="788348" y="914011"/>
                </a:moveTo>
                <a:lnTo>
                  <a:pt x="766859" y="892522"/>
                </a:lnTo>
                <a:lnTo>
                  <a:pt x="788348" y="871032"/>
                </a:lnTo>
                <a:lnTo>
                  <a:pt x="809837" y="892522"/>
                </a:lnTo>
                <a:lnTo>
                  <a:pt x="788348" y="914011"/>
                </a:lnTo>
                <a:close/>
              </a:path>
              <a:path extrusionOk="0" h="1876425" w="902969">
                <a:moveTo>
                  <a:pt x="597332" y="1012384"/>
                </a:moveTo>
                <a:lnTo>
                  <a:pt x="572978" y="988030"/>
                </a:lnTo>
                <a:lnTo>
                  <a:pt x="597332" y="963675"/>
                </a:lnTo>
                <a:lnTo>
                  <a:pt x="621687" y="988030"/>
                </a:lnTo>
                <a:lnTo>
                  <a:pt x="597332" y="1012384"/>
                </a:lnTo>
                <a:close/>
              </a:path>
              <a:path extrusionOk="0" h="1876425" w="902969">
                <a:moveTo>
                  <a:pt x="788348" y="818503"/>
                </a:moveTo>
                <a:lnTo>
                  <a:pt x="766859" y="797014"/>
                </a:lnTo>
                <a:lnTo>
                  <a:pt x="788348" y="775524"/>
                </a:lnTo>
                <a:lnTo>
                  <a:pt x="809837" y="797014"/>
                </a:lnTo>
                <a:lnTo>
                  <a:pt x="788348" y="818503"/>
                </a:lnTo>
                <a:close/>
              </a:path>
              <a:path extrusionOk="0" h="1876425" w="902969">
                <a:moveTo>
                  <a:pt x="692840" y="1106459"/>
                </a:moveTo>
                <a:lnTo>
                  <a:pt x="669918" y="1083538"/>
                </a:lnTo>
                <a:lnTo>
                  <a:pt x="692840" y="1060616"/>
                </a:lnTo>
                <a:lnTo>
                  <a:pt x="715762" y="1083538"/>
                </a:lnTo>
                <a:lnTo>
                  <a:pt x="692840" y="1106459"/>
                </a:lnTo>
                <a:close/>
              </a:path>
            </a:pathLst>
          </a:custGeom>
          <a:solidFill>
            <a:srgbClr val="DE00B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700"/>
          </a:p>
        </p:txBody>
      </p:sp>
      <p:sp>
        <p:nvSpPr>
          <p:cNvPr id="111" name="Google Shape;111;p21"/>
          <p:cNvSpPr/>
          <p:nvPr/>
        </p:nvSpPr>
        <p:spPr>
          <a:xfrm>
            <a:off x="8692717" y="752601"/>
            <a:ext cx="451485" cy="935990"/>
          </a:xfrm>
          <a:custGeom>
            <a:rect b="b" l="l" r="r" t="t"/>
            <a:pathLst>
              <a:path extrusionOk="0" h="1871979" w="902969">
                <a:moveTo>
                  <a:pt x="873810" y="1243281"/>
                </a:moveTo>
                <a:lnTo>
                  <a:pt x="902566" y="1271986"/>
                </a:lnTo>
                <a:lnTo>
                  <a:pt x="902566" y="1280300"/>
                </a:lnTo>
                <a:lnTo>
                  <a:pt x="878539" y="1304297"/>
                </a:lnTo>
                <a:lnTo>
                  <a:pt x="845629" y="1271428"/>
                </a:lnTo>
                <a:lnTo>
                  <a:pt x="873810" y="1243281"/>
                </a:lnTo>
                <a:close/>
              </a:path>
              <a:path extrusionOk="0" h="1871979" w="902969">
                <a:moveTo>
                  <a:pt x="878539" y="1333832"/>
                </a:moveTo>
                <a:lnTo>
                  <a:pt x="902566" y="1357830"/>
                </a:lnTo>
                <a:lnTo>
                  <a:pt x="902566" y="1375573"/>
                </a:lnTo>
                <a:lnTo>
                  <a:pt x="878539" y="1399571"/>
                </a:lnTo>
                <a:lnTo>
                  <a:pt x="845629" y="1366702"/>
                </a:lnTo>
                <a:lnTo>
                  <a:pt x="878539" y="1333832"/>
                </a:lnTo>
                <a:close/>
              </a:path>
              <a:path extrusionOk="0" h="1871979" w="902969">
                <a:moveTo>
                  <a:pt x="779103" y="1148754"/>
                </a:moveTo>
                <a:lnTo>
                  <a:pt x="810592" y="1180184"/>
                </a:lnTo>
                <a:lnTo>
                  <a:pt x="783149" y="1207594"/>
                </a:lnTo>
                <a:lnTo>
                  <a:pt x="751670" y="1176154"/>
                </a:lnTo>
                <a:lnTo>
                  <a:pt x="779103" y="1148754"/>
                </a:lnTo>
                <a:close/>
              </a:path>
              <a:path extrusionOk="0" h="1871979" w="902969">
                <a:moveTo>
                  <a:pt x="878539" y="1714927"/>
                </a:moveTo>
                <a:lnTo>
                  <a:pt x="902566" y="1738925"/>
                </a:lnTo>
                <a:lnTo>
                  <a:pt x="902566" y="1756668"/>
                </a:lnTo>
                <a:lnTo>
                  <a:pt x="878539" y="1780666"/>
                </a:lnTo>
                <a:lnTo>
                  <a:pt x="845629" y="1747796"/>
                </a:lnTo>
                <a:lnTo>
                  <a:pt x="878539" y="1714927"/>
                </a:lnTo>
                <a:close/>
              </a:path>
              <a:path extrusionOk="0" h="1871979" w="902969">
                <a:moveTo>
                  <a:pt x="783149" y="1239987"/>
                </a:moveTo>
                <a:lnTo>
                  <a:pt x="814628" y="1271428"/>
                </a:lnTo>
                <a:lnTo>
                  <a:pt x="783149" y="1302868"/>
                </a:lnTo>
                <a:lnTo>
                  <a:pt x="751670" y="1271428"/>
                </a:lnTo>
                <a:lnTo>
                  <a:pt x="783149" y="1239987"/>
                </a:lnTo>
                <a:close/>
              </a:path>
              <a:path extrusionOk="0" h="1871979" w="902969">
                <a:moveTo>
                  <a:pt x="783149" y="1335261"/>
                </a:moveTo>
                <a:lnTo>
                  <a:pt x="814628" y="1366702"/>
                </a:lnTo>
                <a:lnTo>
                  <a:pt x="783149" y="1398142"/>
                </a:lnTo>
                <a:lnTo>
                  <a:pt x="751670" y="1366702"/>
                </a:lnTo>
                <a:lnTo>
                  <a:pt x="783149" y="1335261"/>
                </a:lnTo>
                <a:close/>
              </a:path>
              <a:path extrusionOk="0" h="1871979" w="902969">
                <a:moveTo>
                  <a:pt x="878539" y="1524379"/>
                </a:moveTo>
                <a:lnTo>
                  <a:pt x="902566" y="1548378"/>
                </a:lnTo>
                <a:lnTo>
                  <a:pt x="902566" y="1566120"/>
                </a:lnTo>
                <a:lnTo>
                  <a:pt x="878539" y="1590118"/>
                </a:lnTo>
                <a:lnTo>
                  <a:pt x="845629" y="1557249"/>
                </a:lnTo>
                <a:lnTo>
                  <a:pt x="878539" y="1524379"/>
                </a:lnTo>
                <a:close/>
              </a:path>
              <a:path extrusionOk="0" h="1871979" w="902969">
                <a:moveTo>
                  <a:pt x="878539" y="1810201"/>
                </a:moveTo>
                <a:lnTo>
                  <a:pt x="902566" y="1834199"/>
                </a:lnTo>
                <a:lnTo>
                  <a:pt x="902566" y="1851942"/>
                </a:lnTo>
                <a:lnTo>
                  <a:pt x="882915" y="1871569"/>
                </a:lnTo>
                <a:lnTo>
                  <a:pt x="874162" y="1871569"/>
                </a:lnTo>
                <a:lnTo>
                  <a:pt x="845629" y="1843070"/>
                </a:lnTo>
                <a:lnTo>
                  <a:pt x="878539" y="1810201"/>
                </a:lnTo>
                <a:close/>
              </a:path>
              <a:path extrusionOk="0" h="1871979" w="902969">
                <a:moveTo>
                  <a:pt x="878539" y="1429106"/>
                </a:moveTo>
                <a:lnTo>
                  <a:pt x="902566" y="1453104"/>
                </a:lnTo>
                <a:lnTo>
                  <a:pt x="902566" y="1470847"/>
                </a:lnTo>
                <a:lnTo>
                  <a:pt x="878539" y="1494845"/>
                </a:lnTo>
                <a:lnTo>
                  <a:pt x="845629" y="1461975"/>
                </a:lnTo>
                <a:lnTo>
                  <a:pt x="878539" y="1429106"/>
                </a:lnTo>
                <a:close/>
              </a:path>
              <a:path extrusionOk="0" h="1871979" w="902969">
                <a:moveTo>
                  <a:pt x="878539" y="1619653"/>
                </a:moveTo>
                <a:lnTo>
                  <a:pt x="902566" y="1643651"/>
                </a:lnTo>
                <a:lnTo>
                  <a:pt x="902566" y="1661394"/>
                </a:lnTo>
                <a:lnTo>
                  <a:pt x="878539" y="1685392"/>
                </a:lnTo>
                <a:lnTo>
                  <a:pt x="845629" y="1652523"/>
                </a:lnTo>
                <a:lnTo>
                  <a:pt x="878539" y="1619653"/>
                </a:lnTo>
                <a:close/>
              </a:path>
              <a:path extrusionOk="0" h="1871979" w="902969">
                <a:moveTo>
                  <a:pt x="592369" y="575929"/>
                </a:moveTo>
                <a:lnTo>
                  <a:pt x="620986" y="604511"/>
                </a:lnTo>
                <a:lnTo>
                  <a:pt x="592369" y="633093"/>
                </a:lnTo>
                <a:lnTo>
                  <a:pt x="563752" y="604511"/>
                </a:lnTo>
                <a:lnTo>
                  <a:pt x="592369" y="575929"/>
                </a:lnTo>
                <a:close/>
              </a:path>
              <a:path extrusionOk="0" h="1871979" w="902969">
                <a:moveTo>
                  <a:pt x="592369" y="766477"/>
                </a:moveTo>
                <a:lnTo>
                  <a:pt x="620986" y="795059"/>
                </a:lnTo>
                <a:lnTo>
                  <a:pt x="592369" y="823641"/>
                </a:lnTo>
                <a:lnTo>
                  <a:pt x="563752" y="795059"/>
                </a:lnTo>
                <a:lnTo>
                  <a:pt x="592369" y="766477"/>
                </a:lnTo>
                <a:close/>
              </a:path>
              <a:path extrusionOk="0" h="1871979" w="902969">
                <a:moveTo>
                  <a:pt x="592369" y="480656"/>
                </a:moveTo>
                <a:lnTo>
                  <a:pt x="620986" y="509238"/>
                </a:lnTo>
                <a:lnTo>
                  <a:pt x="592369" y="537820"/>
                </a:lnTo>
                <a:lnTo>
                  <a:pt x="563752" y="509238"/>
                </a:lnTo>
                <a:lnTo>
                  <a:pt x="592369" y="480656"/>
                </a:lnTo>
                <a:close/>
              </a:path>
              <a:path extrusionOk="0" h="1871979" w="902969">
                <a:moveTo>
                  <a:pt x="589631" y="959760"/>
                </a:moveTo>
                <a:lnTo>
                  <a:pt x="618269" y="988321"/>
                </a:lnTo>
                <a:lnTo>
                  <a:pt x="592369" y="1014189"/>
                </a:lnTo>
                <a:lnTo>
                  <a:pt x="563752" y="985606"/>
                </a:lnTo>
                <a:lnTo>
                  <a:pt x="589631" y="959760"/>
                </a:lnTo>
                <a:close/>
              </a:path>
              <a:path extrusionOk="0" h="1871979" w="902969">
                <a:moveTo>
                  <a:pt x="592369" y="861751"/>
                </a:moveTo>
                <a:lnTo>
                  <a:pt x="620986" y="890333"/>
                </a:lnTo>
                <a:lnTo>
                  <a:pt x="592369" y="918915"/>
                </a:lnTo>
                <a:lnTo>
                  <a:pt x="563752" y="890333"/>
                </a:lnTo>
                <a:lnTo>
                  <a:pt x="592369" y="861751"/>
                </a:lnTo>
                <a:close/>
              </a:path>
              <a:path extrusionOk="0" h="1871979" w="902969">
                <a:moveTo>
                  <a:pt x="592369" y="1147572"/>
                </a:moveTo>
                <a:lnTo>
                  <a:pt x="620986" y="1176154"/>
                </a:lnTo>
                <a:lnTo>
                  <a:pt x="592369" y="1204736"/>
                </a:lnTo>
                <a:lnTo>
                  <a:pt x="563752" y="1176154"/>
                </a:lnTo>
                <a:lnTo>
                  <a:pt x="592369" y="1147572"/>
                </a:lnTo>
                <a:close/>
              </a:path>
              <a:path extrusionOk="0" h="1871979" w="902969">
                <a:moveTo>
                  <a:pt x="592369" y="1052298"/>
                </a:moveTo>
                <a:lnTo>
                  <a:pt x="620986" y="1080880"/>
                </a:lnTo>
                <a:lnTo>
                  <a:pt x="592369" y="1109462"/>
                </a:lnTo>
                <a:lnTo>
                  <a:pt x="563752" y="1080880"/>
                </a:lnTo>
                <a:lnTo>
                  <a:pt x="592369" y="1052298"/>
                </a:lnTo>
                <a:close/>
              </a:path>
              <a:path extrusionOk="0" h="1871979" w="902969">
                <a:moveTo>
                  <a:pt x="592369" y="290108"/>
                </a:moveTo>
                <a:lnTo>
                  <a:pt x="620986" y="318690"/>
                </a:lnTo>
                <a:lnTo>
                  <a:pt x="592369" y="347272"/>
                </a:lnTo>
                <a:lnTo>
                  <a:pt x="563752" y="318690"/>
                </a:lnTo>
                <a:lnTo>
                  <a:pt x="592369" y="290108"/>
                </a:lnTo>
                <a:close/>
              </a:path>
              <a:path extrusionOk="0" h="1871979" w="902969">
                <a:moveTo>
                  <a:pt x="592369" y="671203"/>
                </a:moveTo>
                <a:lnTo>
                  <a:pt x="620986" y="699785"/>
                </a:lnTo>
                <a:lnTo>
                  <a:pt x="592369" y="728367"/>
                </a:lnTo>
                <a:lnTo>
                  <a:pt x="563752" y="699785"/>
                </a:lnTo>
                <a:lnTo>
                  <a:pt x="592369" y="671203"/>
                </a:lnTo>
                <a:close/>
              </a:path>
              <a:path extrusionOk="0" h="1871979" w="902969">
                <a:moveTo>
                  <a:pt x="592369" y="385382"/>
                </a:moveTo>
                <a:lnTo>
                  <a:pt x="620986" y="413964"/>
                </a:lnTo>
                <a:lnTo>
                  <a:pt x="592369" y="442546"/>
                </a:lnTo>
                <a:lnTo>
                  <a:pt x="563752" y="413964"/>
                </a:lnTo>
                <a:lnTo>
                  <a:pt x="592369" y="385382"/>
                </a:lnTo>
                <a:close/>
              </a:path>
              <a:path extrusionOk="0" h="1871979" w="902969">
                <a:moveTo>
                  <a:pt x="783149" y="1430535"/>
                </a:moveTo>
                <a:lnTo>
                  <a:pt x="814628" y="1461975"/>
                </a:lnTo>
                <a:lnTo>
                  <a:pt x="783149" y="1493415"/>
                </a:lnTo>
                <a:lnTo>
                  <a:pt x="751670" y="1461975"/>
                </a:lnTo>
                <a:lnTo>
                  <a:pt x="783149" y="1430535"/>
                </a:lnTo>
                <a:close/>
              </a:path>
              <a:path extrusionOk="0" h="1871979" w="902969">
                <a:moveTo>
                  <a:pt x="783149" y="287250"/>
                </a:moveTo>
                <a:lnTo>
                  <a:pt x="814628" y="318690"/>
                </a:lnTo>
                <a:lnTo>
                  <a:pt x="783149" y="350131"/>
                </a:lnTo>
                <a:lnTo>
                  <a:pt x="751670" y="318690"/>
                </a:lnTo>
                <a:lnTo>
                  <a:pt x="783149" y="287250"/>
                </a:lnTo>
                <a:close/>
              </a:path>
              <a:path extrusionOk="0" h="1871979" w="902969">
                <a:moveTo>
                  <a:pt x="783149" y="1525809"/>
                </a:moveTo>
                <a:lnTo>
                  <a:pt x="814628" y="1557249"/>
                </a:lnTo>
                <a:lnTo>
                  <a:pt x="783149" y="1588689"/>
                </a:lnTo>
                <a:lnTo>
                  <a:pt x="751670" y="1557249"/>
                </a:lnTo>
                <a:lnTo>
                  <a:pt x="783149" y="1525809"/>
                </a:lnTo>
                <a:close/>
              </a:path>
              <a:path extrusionOk="0" h="1871979" w="902969">
                <a:moveTo>
                  <a:pt x="783149" y="96702"/>
                </a:moveTo>
                <a:lnTo>
                  <a:pt x="814628" y="128143"/>
                </a:lnTo>
                <a:lnTo>
                  <a:pt x="783149" y="159583"/>
                </a:lnTo>
                <a:lnTo>
                  <a:pt x="751670" y="128143"/>
                </a:lnTo>
                <a:lnTo>
                  <a:pt x="783149" y="96702"/>
                </a:lnTo>
                <a:close/>
              </a:path>
              <a:path extrusionOk="0" h="1871979" w="902969">
                <a:moveTo>
                  <a:pt x="783149" y="477797"/>
                </a:moveTo>
                <a:lnTo>
                  <a:pt x="814628" y="509238"/>
                </a:lnTo>
                <a:lnTo>
                  <a:pt x="783149" y="540678"/>
                </a:lnTo>
                <a:lnTo>
                  <a:pt x="751670" y="509238"/>
                </a:lnTo>
                <a:lnTo>
                  <a:pt x="783149" y="477797"/>
                </a:lnTo>
                <a:close/>
              </a:path>
              <a:path extrusionOk="0" h="1871979" w="902969">
                <a:moveTo>
                  <a:pt x="783149" y="191976"/>
                </a:moveTo>
                <a:lnTo>
                  <a:pt x="814628" y="223417"/>
                </a:lnTo>
                <a:lnTo>
                  <a:pt x="783149" y="254857"/>
                </a:lnTo>
                <a:lnTo>
                  <a:pt x="751670" y="223417"/>
                </a:lnTo>
                <a:lnTo>
                  <a:pt x="783149" y="191976"/>
                </a:lnTo>
                <a:close/>
              </a:path>
              <a:path extrusionOk="0" h="1871979" w="902969">
                <a:moveTo>
                  <a:pt x="878539" y="95274"/>
                </a:moveTo>
                <a:lnTo>
                  <a:pt x="902566" y="119271"/>
                </a:lnTo>
                <a:lnTo>
                  <a:pt x="902566" y="137014"/>
                </a:lnTo>
                <a:lnTo>
                  <a:pt x="878539" y="161012"/>
                </a:lnTo>
                <a:lnTo>
                  <a:pt x="845629" y="128143"/>
                </a:lnTo>
                <a:lnTo>
                  <a:pt x="878539" y="95274"/>
                </a:lnTo>
                <a:close/>
              </a:path>
              <a:path extrusionOk="0" h="1871979" w="902969">
                <a:moveTo>
                  <a:pt x="783149" y="668345"/>
                </a:moveTo>
                <a:lnTo>
                  <a:pt x="814628" y="699785"/>
                </a:lnTo>
                <a:lnTo>
                  <a:pt x="783149" y="731225"/>
                </a:lnTo>
                <a:lnTo>
                  <a:pt x="751670" y="699785"/>
                </a:lnTo>
                <a:lnTo>
                  <a:pt x="783149" y="668345"/>
                </a:lnTo>
                <a:close/>
              </a:path>
              <a:path extrusionOk="0" h="1871979" w="902969">
                <a:moveTo>
                  <a:pt x="783149" y="573071"/>
                </a:moveTo>
                <a:lnTo>
                  <a:pt x="814628" y="604511"/>
                </a:lnTo>
                <a:lnTo>
                  <a:pt x="783149" y="635952"/>
                </a:lnTo>
                <a:lnTo>
                  <a:pt x="751670" y="604511"/>
                </a:lnTo>
                <a:lnTo>
                  <a:pt x="783149" y="573071"/>
                </a:lnTo>
                <a:close/>
              </a:path>
              <a:path extrusionOk="0" h="1871979" w="902969">
                <a:moveTo>
                  <a:pt x="687759" y="288679"/>
                </a:moveTo>
                <a:lnTo>
                  <a:pt x="717806" y="318690"/>
                </a:lnTo>
                <a:lnTo>
                  <a:pt x="687759" y="348701"/>
                </a:lnTo>
                <a:lnTo>
                  <a:pt x="657711" y="318690"/>
                </a:lnTo>
                <a:lnTo>
                  <a:pt x="687759" y="288679"/>
                </a:lnTo>
                <a:close/>
              </a:path>
              <a:path extrusionOk="0" h="1871979" w="902969">
                <a:moveTo>
                  <a:pt x="687759" y="765048"/>
                </a:moveTo>
                <a:lnTo>
                  <a:pt x="717806" y="795059"/>
                </a:lnTo>
                <a:lnTo>
                  <a:pt x="687759" y="825070"/>
                </a:lnTo>
                <a:lnTo>
                  <a:pt x="657711" y="795059"/>
                </a:lnTo>
                <a:lnTo>
                  <a:pt x="687759" y="765048"/>
                </a:lnTo>
                <a:close/>
              </a:path>
              <a:path extrusionOk="0" h="1871979" w="902969">
                <a:moveTo>
                  <a:pt x="878539" y="0"/>
                </a:moveTo>
                <a:lnTo>
                  <a:pt x="902566" y="23998"/>
                </a:lnTo>
                <a:lnTo>
                  <a:pt x="902566" y="41740"/>
                </a:lnTo>
                <a:lnTo>
                  <a:pt x="878539" y="65738"/>
                </a:lnTo>
                <a:lnTo>
                  <a:pt x="845629" y="32869"/>
                </a:lnTo>
                <a:lnTo>
                  <a:pt x="878539" y="0"/>
                </a:lnTo>
                <a:close/>
              </a:path>
              <a:path extrusionOk="0" h="1871979" w="902969">
                <a:moveTo>
                  <a:pt x="687759" y="383953"/>
                </a:moveTo>
                <a:lnTo>
                  <a:pt x="717806" y="413964"/>
                </a:lnTo>
                <a:lnTo>
                  <a:pt x="687759" y="443975"/>
                </a:lnTo>
                <a:lnTo>
                  <a:pt x="657711" y="413964"/>
                </a:lnTo>
                <a:lnTo>
                  <a:pt x="687759" y="383953"/>
                </a:lnTo>
                <a:close/>
              </a:path>
              <a:path extrusionOk="0" h="1871979" w="902969">
                <a:moveTo>
                  <a:pt x="687759" y="193405"/>
                </a:moveTo>
                <a:lnTo>
                  <a:pt x="717806" y="223417"/>
                </a:lnTo>
                <a:lnTo>
                  <a:pt x="687759" y="253428"/>
                </a:lnTo>
                <a:lnTo>
                  <a:pt x="657711" y="223417"/>
                </a:lnTo>
                <a:lnTo>
                  <a:pt x="687759" y="193405"/>
                </a:lnTo>
                <a:close/>
              </a:path>
              <a:path extrusionOk="0" h="1871979" w="902969">
                <a:moveTo>
                  <a:pt x="687759" y="479227"/>
                </a:moveTo>
                <a:lnTo>
                  <a:pt x="717806" y="509238"/>
                </a:lnTo>
                <a:lnTo>
                  <a:pt x="687759" y="539249"/>
                </a:lnTo>
                <a:lnTo>
                  <a:pt x="657711" y="509238"/>
                </a:lnTo>
                <a:lnTo>
                  <a:pt x="687759" y="479227"/>
                </a:lnTo>
                <a:close/>
              </a:path>
              <a:path extrusionOk="0" h="1871979" w="902969">
                <a:moveTo>
                  <a:pt x="687759" y="669774"/>
                </a:moveTo>
                <a:lnTo>
                  <a:pt x="717806" y="699785"/>
                </a:lnTo>
                <a:lnTo>
                  <a:pt x="687759" y="729797"/>
                </a:lnTo>
                <a:lnTo>
                  <a:pt x="657711" y="699785"/>
                </a:lnTo>
                <a:lnTo>
                  <a:pt x="687759" y="669774"/>
                </a:lnTo>
                <a:close/>
              </a:path>
              <a:path extrusionOk="0" h="1871979" w="902969">
                <a:moveTo>
                  <a:pt x="687759" y="574500"/>
                </a:moveTo>
                <a:lnTo>
                  <a:pt x="717806" y="604511"/>
                </a:lnTo>
                <a:lnTo>
                  <a:pt x="687759" y="634523"/>
                </a:lnTo>
                <a:lnTo>
                  <a:pt x="657711" y="604511"/>
                </a:lnTo>
                <a:lnTo>
                  <a:pt x="687759" y="574500"/>
                </a:lnTo>
                <a:close/>
              </a:path>
              <a:path extrusionOk="0" h="1871979" w="902969">
                <a:moveTo>
                  <a:pt x="783149" y="382524"/>
                </a:moveTo>
                <a:lnTo>
                  <a:pt x="814628" y="413964"/>
                </a:lnTo>
                <a:lnTo>
                  <a:pt x="783149" y="445404"/>
                </a:lnTo>
                <a:lnTo>
                  <a:pt x="751670" y="413964"/>
                </a:lnTo>
                <a:lnTo>
                  <a:pt x="783149" y="382524"/>
                </a:lnTo>
                <a:close/>
              </a:path>
              <a:path extrusionOk="0" h="1871979" w="902969">
                <a:moveTo>
                  <a:pt x="687759" y="1146143"/>
                </a:moveTo>
                <a:lnTo>
                  <a:pt x="717806" y="1176154"/>
                </a:lnTo>
                <a:lnTo>
                  <a:pt x="687759" y="1206165"/>
                </a:lnTo>
                <a:lnTo>
                  <a:pt x="657711" y="1176154"/>
                </a:lnTo>
                <a:lnTo>
                  <a:pt x="687759" y="1146143"/>
                </a:lnTo>
                <a:close/>
              </a:path>
              <a:path extrusionOk="0" h="1871979" w="902969">
                <a:moveTo>
                  <a:pt x="687759" y="1241416"/>
                </a:moveTo>
                <a:lnTo>
                  <a:pt x="717806" y="1271428"/>
                </a:lnTo>
                <a:lnTo>
                  <a:pt x="687759" y="1301439"/>
                </a:lnTo>
                <a:lnTo>
                  <a:pt x="657711" y="1271428"/>
                </a:lnTo>
                <a:lnTo>
                  <a:pt x="687759" y="1241416"/>
                </a:lnTo>
                <a:close/>
              </a:path>
              <a:path extrusionOk="0" h="1871979" w="902969">
                <a:moveTo>
                  <a:pt x="687759" y="1336690"/>
                </a:moveTo>
                <a:lnTo>
                  <a:pt x="717806" y="1366702"/>
                </a:lnTo>
                <a:lnTo>
                  <a:pt x="687759" y="1396713"/>
                </a:lnTo>
                <a:lnTo>
                  <a:pt x="657711" y="1366702"/>
                </a:lnTo>
                <a:lnTo>
                  <a:pt x="687759" y="1336690"/>
                </a:lnTo>
                <a:close/>
              </a:path>
              <a:path extrusionOk="0" h="1871979" w="902969">
                <a:moveTo>
                  <a:pt x="878539" y="190547"/>
                </a:moveTo>
                <a:lnTo>
                  <a:pt x="902566" y="214545"/>
                </a:lnTo>
                <a:lnTo>
                  <a:pt x="902566" y="232288"/>
                </a:lnTo>
                <a:lnTo>
                  <a:pt x="878539" y="256286"/>
                </a:lnTo>
                <a:lnTo>
                  <a:pt x="845629" y="223417"/>
                </a:lnTo>
                <a:lnTo>
                  <a:pt x="878539" y="190547"/>
                </a:lnTo>
                <a:close/>
              </a:path>
              <a:path extrusionOk="0" h="1871979" w="902969">
                <a:moveTo>
                  <a:pt x="684375" y="1054249"/>
                </a:moveTo>
                <a:lnTo>
                  <a:pt x="714445" y="1084238"/>
                </a:lnTo>
                <a:lnTo>
                  <a:pt x="687759" y="1110891"/>
                </a:lnTo>
                <a:lnTo>
                  <a:pt x="657711" y="1080880"/>
                </a:lnTo>
                <a:lnTo>
                  <a:pt x="684375" y="1054249"/>
                </a:lnTo>
                <a:close/>
              </a:path>
              <a:path extrusionOk="0" h="1871979" w="902969">
                <a:moveTo>
                  <a:pt x="783149" y="1716356"/>
                </a:moveTo>
                <a:lnTo>
                  <a:pt x="814628" y="1747796"/>
                </a:lnTo>
                <a:lnTo>
                  <a:pt x="783149" y="1779237"/>
                </a:lnTo>
                <a:lnTo>
                  <a:pt x="751670" y="1747796"/>
                </a:lnTo>
                <a:lnTo>
                  <a:pt x="783149" y="1716356"/>
                </a:lnTo>
                <a:close/>
              </a:path>
              <a:path extrusionOk="0" h="1871979" w="902969">
                <a:moveTo>
                  <a:pt x="687759" y="1622511"/>
                </a:moveTo>
                <a:lnTo>
                  <a:pt x="717806" y="1652523"/>
                </a:lnTo>
                <a:lnTo>
                  <a:pt x="687759" y="1682534"/>
                </a:lnTo>
                <a:lnTo>
                  <a:pt x="657711" y="1652523"/>
                </a:lnTo>
                <a:lnTo>
                  <a:pt x="687759" y="1622511"/>
                </a:lnTo>
                <a:close/>
              </a:path>
              <a:path extrusionOk="0" h="1871979" w="902969">
                <a:moveTo>
                  <a:pt x="783149" y="1621083"/>
                </a:moveTo>
                <a:lnTo>
                  <a:pt x="814628" y="1652523"/>
                </a:lnTo>
                <a:lnTo>
                  <a:pt x="783149" y="1683963"/>
                </a:lnTo>
                <a:lnTo>
                  <a:pt x="751670" y="1652523"/>
                </a:lnTo>
                <a:lnTo>
                  <a:pt x="783149" y="1621083"/>
                </a:lnTo>
                <a:close/>
              </a:path>
              <a:path extrusionOk="0" h="1871979" w="902969">
                <a:moveTo>
                  <a:pt x="687759" y="1431964"/>
                </a:moveTo>
                <a:lnTo>
                  <a:pt x="717806" y="1461975"/>
                </a:lnTo>
                <a:lnTo>
                  <a:pt x="687759" y="1491986"/>
                </a:lnTo>
                <a:lnTo>
                  <a:pt x="657711" y="1461975"/>
                </a:lnTo>
                <a:lnTo>
                  <a:pt x="687759" y="1431964"/>
                </a:lnTo>
                <a:close/>
              </a:path>
              <a:path extrusionOk="0" h="1871979" w="902969">
                <a:moveTo>
                  <a:pt x="687759" y="1527238"/>
                </a:moveTo>
                <a:lnTo>
                  <a:pt x="717806" y="1557249"/>
                </a:lnTo>
                <a:lnTo>
                  <a:pt x="687759" y="1587260"/>
                </a:lnTo>
                <a:lnTo>
                  <a:pt x="657711" y="1557249"/>
                </a:lnTo>
                <a:lnTo>
                  <a:pt x="687759" y="1527238"/>
                </a:lnTo>
                <a:close/>
              </a:path>
              <a:path extrusionOk="0" h="1871979" w="902969">
                <a:moveTo>
                  <a:pt x="878539" y="476368"/>
                </a:moveTo>
                <a:lnTo>
                  <a:pt x="902566" y="500366"/>
                </a:lnTo>
                <a:lnTo>
                  <a:pt x="902566" y="518109"/>
                </a:lnTo>
                <a:lnTo>
                  <a:pt x="878539" y="542107"/>
                </a:lnTo>
                <a:lnTo>
                  <a:pt x="845629" y="509238"/>
                </a:lnTo>
                <a:lnTo>
                  <a:pt x="878539" y="476368"/>
                </a:lnTo>
                <a:close/>
              </a:path>
              <a:path extrusionOk="0" h="1871979" w="902969">
                <a:moveTo>
                  <a:pt x="878539" y="571642"/>
                </a:moveTo>
                <a:lnTo>
                  <a:pt x="902566" y="595640"/>
                </a:lnTo>
                <a:lnTo>
                  <a:pt x="902566" y="613383"/>
                </a:lnTo>
                <a:lnTo>
                  <a:pt x="878539" y="637381"/>
                </a:lnTo>
                <a:lnTo>
                  <a:pt x="845629" y="604511"/>
                </a:lnTo>
                <a:lnTo>
                  <a:pt x="878539" y="571642"/>
                </a:lnTo>
                <a:close/>
              </a:path>
              <a:path extrusionOk="0" h="1871979" w="902969">
                <a:moveTo>
                  <a:pt x="878539" y="285821"/>
                </a:moveTo>
                <a:lnTo>
                  <a:pt x="902566" y="309819"/>
                </a:lnTo>
                <a:lnTo>
                  <a:pt x="902566" y="327561"/>
                </a:lnTo>
                <a:lnTo>
                  <a:pt x="878539" y="351559"/>
                </a:lnTo>
                <a:lnTo>
                  <a:pt x="845629" y="318690"/>
                </a:lnTo>
                <a:lnTo>
                  <a:pt x="878539" y="285821"/>
                </a:lnTo>
                <a:close/>
              </a:path>
              <a:path extrusionOk="0" h="1871979" w="902969">
                <a:moveTo>
                  <a:pt x="878539" y="381095"/>
                </a:moveTo>
                <a:lnTo>
                  <a:pt x="902566" y="405093"/>
                </a:lnTo>
                <a:lnTo>
                  <a:pt x="902566" y="422835"/>
                </a:lnTo>
                <a:lnTo>
                  <a:pt x="878539" y="446833"/>
                </a:lnTo>
                <a:lnTo>
                  <a:pt x="845629" y="413964"/>
                </a:lnTo>
                <a:lnTo>
                  <a:pt x="878539" y="381095"/>
                </a:lnTo>
                <a:close/>
              </a:path>
              <a:path extrusionOk="0" h="1871979" w="902969">
                <a:moveTo>
                  <a:pt x="592369" y="1242846"/>
                </a:moveTo>
                <a:lnTo>
                  <a:pt x="620986" y="1271428"/>
                </a:lnTo>
                <a:lnTo>
                  <a:pt x="592369" y="1300010"/>
                </a:lnTo>
                <a:lnTo>
                  <a:pt x="563752" y="1271428"/>
                </a:lnTo>
                <a:lnTo>
                  <a:pt x="592369" y="1242846"/>
                </a:lnTo>
                <a:close/>
              </a:path>
              <a:path extrusionOk="0" h="1871979" w="902969">
                <a:moveTo>
                  <a:pt x="306200" y="1056585"/>
                </a:moveTo>
                <a:lnTo>
                  <a:pt x="330525" y="1080880"/>
                </a:lnTo>
                <a:lnTo>
                  <a:pt x="306200" y="1105175"/>
                </a:lnTo>
                <a:lnTo>
                  <a:pt x="281876" y="1080880"/>
                </a:lnTo>
                <a:lnTo>
                  <a:pt x="306200" y="1056585"/>
                </a:lnTo>
                <a:close/>
              </a:path>
              <a:path extrusionOk="0" h="1871979" w="902969">
                <a:moveTo>
                  <a:pt x="401590" y="1150430"/>
                </a:moveTo>
                <a:lnTo>
                  <a:pt x="427345" y="1176154"/>
                </a:lnTo>
                <a:lnTo>
                  <a:pt x="401590" y="1201878"/>
                </a:lnTo>
                <a:lnTo>
                  <a:pt x="375835" y="1176154"/>
                </a:lnTo>
                <a:lnTo>
                  <a:pt x="401590" y="1150430"/>
                </a:lnTo>
                <a:close/>
              </a:path>
              <a:path extrusionOk="0" h="1871979" w="902969">
                <a:moveTo>
                  <a:pt x="401590" y="1340977"/>
                </a:moveTo>
                <a:lnTo>
                  <a:pt x="427345" y="1366702"/>
                </a:lnTo>
                <a:lnTo>
                  <a:pt x="401590" y="1392425"/>
                </a:lnTo>
                <a:lnTo>
                  <a:pt x="375835" y="1366702"/>
                </a:lnTo>
                <a:lnTo>
                  <a:pt x="401590" y="1340977"/>
                </a:lnTo>
                <a:close/>
              </a:path>
              <a:path extrusionOk="0" h="1871979" w="902969">
                <a:moveTo>
                  <a:pt x="401590" y="959883"/>
                </a:moveTo>
                <a:lnTo>
                  <a:pt x="427345" y="985606"/>
                </a:lnTo>
                <a:lnTo>
                  <a:pt x="401590" y="1011330"/>
                </a:lnTo>
                <a:lnTo>
                  <a:pt x="375835" y="985606"/>
                </a:lnTo>
                <a:lnTo>
                  <a:pt x="401590" y="959883"/>
                </a:lnTo>
                <a:close/>
              </a:path>
              <a:path extrusionOk="0" h="1871979" w="902969">
                <a:moveTo>
                  <a:pt x="401590" y="1055156"/>
                </a:moveTo>
                <a:lnTo>
                  <a:pt x="427345" y="1080880"/>
                </a:lnTo>
                <a:lnTo>
                  <a:pt x="401590" y="1106604"/>
                </a:lnTo>
                <a:lnTo>
                  <a:pt x="375835" y="1080880"/>
                </a:lnTo>
                <a:lnTo>
                  <a:pt x="401590" y="1055156"/>
                </a:lnTo>
                <a:close/>
              </a:path>
              <a:path extrusionOk="0" h="1871979" w="902969">
                <a:moveTo>
                  <a:pt x="496980" y="577358"/>
                </a:moveTo>
                <a:lnTo>
                  <a:pt x="524166" y="604511"/>
                </a:lnTo>
                <a:lnTo>
                  <a:pt x="496980" y="631665"/>
                </a:lnTo>
                <a:lnTo>
                  <a:pt x="469793" y="604511"/>
                </a:lnTo>
                <a:lnTo>
                  <a:pt x="496980" y="577358"/>
                </a:lnTo>
                <a:close/>
              </a:path>
              <a:path extrusionOk="0" h="1871979" w="902969">
                <a:moveTo>
                  <a:pt x="496980" y="386811"/>
                </a:moveTo>
                <a:lnTo>
                  <a:pt x="524166" y="413964"/>
                </a:lnTo>
                <a:lnTo>
                  <a:pt x="496980" y="441117"/>
                </a:lnTo>
                <a:lnTo>
                  <a:pt x="469793" y="413964"/>
                </a:lnTo>
                <a:lnTo>
                  <a:pt x="496980" y="386811"/>
                </a:lnTo>
                <a:close/>
              </a:path>
              <a:path extrusionOk="0" h="1871979" w="902969">
                <a:moveTo>
                  <a:pt x="496980" y="482085"/>
                </a:moveTo>
                <a:lnTo>
                  <a:pt x="524166" y="509238"/>
                </a:lnTo>
                <a:lnTo>
                  <a:pt x="496980" y="536391"/>
                </a:lnTo>
                <a:lnTo>
                  <a:pt x="469793" y="509238"/>
                </a:lnTo>
                <a:lnTo>
                  <a:pt x="496980" y="482085"/>
                </a:lnTo>
                <a:close/>
              </a:path>
              <a:path extrusionOk="0" h="1871979" w="902969">
                <a:moveTo>
                  <a:pt x="401590" y="1245704"/>
                </a:moveTo>
                <a:lnTo>
                  <a:pt x="427345" y="1271428"/>
                </a:lnTo>
                <a:lnTo>
                  <a:pt x="401590" y="1297151"/>
                </a:lnTo>
                <a:lnTo>
                  <a:pt x="375835" y="1271428"/>
                </a:lnTo>
                <a:lnTo>
                  <a:pt x="401590" y="1245704"/>
                </a:lnTo>
                <a:close/>
              </a:path>
              <a:path extrusionOk="0" h="1871979" w="902969">
                <a:moveTo>
                  <a:pt x="401590" y="864609"/>
                </a:moveTo>
                <a:lnTo>
                  <a:pt x="427345" y="890333"/>
                </a:lnTo>
                <a:lnTo>
                  <a:pt x="401590" y="916057"/>
                </a:lnTo>
                <a:lnTo>
                  <a:pt x="375835" y="890333"/>
                </a:lnTo>
                <a:lnTo>
                  <a:pt x="401590" y="864609"/>
                </a:lnTo>
                <a:close/>
              </a:path>
              <a:path extrusionOk="0" h="1871979" w="902969">
                <a:moveTo>
                  <a:pt x="401590" y="578787"/>
                </a:moveTo>
                <a:lnTo>
                  <a:pt x="427345" y="604511"/>
                </a:lnTo>
                <a:lnTo>
                  <a:pt x="401590" y="630235"/>
                </a:lnTo>
                <a:lnTo>
                  <a:pt x="375835" y="604511"/>
                </a:lnTo>
                <a:lnTo>
                  <a:pt x="401590" y="578787"/>
                </a:lnTo>
                <a:close/>
              </a:path>
              <a:path extrusionOk="0" h="1871979" w="902969">
                <a:moveTo>
                  <a:pt x="306200" y="1247133"/>
                </a:moveTo>
                <a:lnTo>
                  <a:pt x="330525" y="1271428"/>
                </a:lnTo>
                <a:lnTo>
                  <a:pt x="306200" y="1295723"/>
                </a:lnTo>
                <a:lnTo>
                  <a:pt x="281876" y="1271428"/>
                </a:lnTo>
                <a:lnTo>
                  <a:pt x="306200" y="1247133"/>
                </a:lnTo>
                <a:close/>
              </a:path>
              <a:path extrusionOk="0" h="1871979" w="902969">
                <a:moveTo>
                  <a:pt x="306200" y="1151859"/>
                </a:moveTo>
                <a:lnTo>
                  <a:pt x="330525" y="1176154"/>
                </a:lnTo>
                <a:lnTo>
                  <a:pt x="306200" y="1200449"/>
                </a:lnTo>
                <a:lnTo>
                  <a:pt x="281876" y="1176154"/>
                </a:lnTo>
                <a:lnTo>
                  <a:pt x="306200" y="1151859"/>
                </a:lnTo>
                <a:close/>
              </a:path>
              <a:path extrusionOk="0" h="1871979" w="902969">
                <a:moveTo>
                  <a:pt x="306200" y="961312"/>
                </a:moveTo>
                <a:lnTo>
                  <a:pt x="330525" y="985606"/>
                </a:lnTo>
                <a:lnTo>
                  <a:pt x="306200" y="1009901"/>
                </a:lnTo>
                <a:lnTo>
                  <a:pt x="281876" y="985606"/>
                </a:lnTo>
                <a:lnTo>
                  <a:pt x="306200" y="961312"/>
                </a:lnTo>
                <a:close/>
              </a:path>
              <a:path extrusionOk="0" h="1871979" w="902969">
                <a:moveTo>
                  <a:pt x="401590" y="483514"/>
                </a:moveTo>
                <a:lnTo>
                  <a:pt x="427345" y="509238"/>
                </a:lnTo>
                <a:lnTo>
                  <a:pt x="401590" y="534961"/>
                </a:lnTo>
                <a:lnTo>
                  <a:pt x="375835" y="509238"/>
                </a:lnTo>
                <a:lnTo>
                  <a:pt x="401590" y="483514"/>
                </a:lnTo>
                <a:close/>
              </a:path>
              <a:path extrusionOk="0" h="1871979" w="902969">
                <a:moveTo>
                  <a:pt x="401590" y="769335"/>
                </a:moveTo>
                <a:lnTo>
                  <a:pt x="427345" y="795059"/>
                </a:lnTo>
                <a:lnTo>
                  <a:pt x="401590" y="820783"/>
                </a:lnTo>
                <a:lnTo>
                  <a:pt x="375835" y="795059"/>
                </a:lnTo>
                <a:lnTo>
                  <a:pt x="401590" y="769335"/>
                </a:lnTo>
                <a:close/>
              </a:path>
              <a:path extrusionOk="0" h="1871979" w="902969">
                <a:moveTo>
                  <a:pt x="401590" y="674061"/>
                </a:moveTo>
                <a:lnTo>
                  <a:pt x="427345" y="699785"/>
                </a:lnTo>
                <a:lnTo>
                  <a:pt x="401590" y="725509"/>
                </a:lnTo>
                <a:lnTo>
                  <a:pt x="375835" y="699785"/>
                </a:lnTo>
                <a:lnTo>
                  <a:pt x="401590" y="674061"/>
                </a:lnTo>
                <a:close/>
              </a:path>
              <a:path extrusionOk="0" h="1871979" w="902969">
                <a:moveTo>
                  <a:pt x="496980" y="672632"/>
                </a:moveTo>
                <a:lnTo>
                  <a:pt x="524166" y="699785"/>
                </a:lnTo>
                <a:lnTo>
                  <a:pt x="496980" y="726938"/>
                </a:lnTo>
                <a:lnTo>
                  <a:pt x="469793" y="699785"/>
                </a:lnTo>
                <a:lnTo>
                  <a:pt x="496980" y="672632"/>
                </a:lnTo>
                <a:close/>
              </a:path>
              <a:path extrusionOk="0" h="1871979" w="902969">
                <a:moveTo>
                  <a:pt x="496980" y="958453"/>
                </a:moveTo>
                <a:lnTo>
                  <a:pt x="524166" y="985606"/>
                </a:lnTo>
                <a:lnTo>
                  <a:pt x="496980" y="1012759"/>
                </a:lnTo>
                <a:lnTo>
                  <a:pt x="469793" y="985606"/>
                </a:lnTo>
                <a:lnTo>
                  <a:pt x="496980" y="958453"/>
                </a:lnTo>
                <a:close/>
              </a:path>
              <a:path extrusionOk="0" h="1871979" w="902969">
                <a:moveTo>
                  <a:pt x="496980" y="1053727"/>
                </a:moveTo>
                <a:lnTo>
                  <a:pt x="524166" y="1080880"/>
                </a:lnTo>
                <a:lnTo>
                  <a:pt x="496980" y="1108033"/>
                </a:lnTo>
                <a:lnTo>
                  <a:pt x="469793" y="1080880"/>
                </a:lnTo>
                <a:lnTo>
                  <a:pt x="496980" y="1053727"/>
                </a:lnTo>
                <a:close/>
              </a:path>
              <a:path extrusionOk="0" h="1871979" w="902969">
                <a:moveTo>
                  <a:pt x="496980" y="863180"/>
                </a:moveTo>
                <a:lnTo>
                  <a:pt x="524166" y="890333"/>
                </a:lnTo>
                <a:lnTo>
                  <a:pt x="496980" y="917486"/>
                </a:lnTo>
                <a:lnTo>
                  <a:pt x="469793" y="890333"/>
                </a:lnTo>
                <a:lnTo>
                  <a:pt x="496980" y="863180"/>
                </a:lnTo>
                <a:close/>
              </a:path>
              <a:path extrusionOk="0" h="1871979" w="902969">
                <a:moveTo>
                  <a:pt x="592369" y="1338119"/>
                </a:moveTo>
                <a:lnTo>
                  <a:pt x="620986" y="1366702"/>
                </a:lnTo>
                <a:lnTo>
                  <a:pt x="592369" y="1395283"/>
                </a:lnTo>
                <a:lnTo>
                  <a:pt x="563752" y="1366702"/>
                </a:lnTo>
                <a:lnTo>
                  <a:pt x="592369" y="1338119"/>
                </a:lnTo>
                <a:close/>
              </a:path>
              <a:path extrusionOk="0" h="1871979" w="902969">
                <a:moveTo>
                  <a:pt x="496980" y="767906"/>
                </a:moveTo>
                <a:lnTo>
                  <a:pt x="524166" y="795059"/>
                </a:lnTo>
                <a:lnTo>
                  <a:pt x="496980" y="822212"/>
                </a:lnTo>
                <a:lnTo>
                  <a:pt x="469793" y="795059"/>
                </a:lnTo>
                <a:lnTo>
                  <a:pt x="496980" y="767906"/>
                </a:lnTo>
                <a:close/>
              </a:path>
              <a:path extrusionOk="0" h="1871979" w="902969">
                <a:moveTo>
                  <a:pt x="496980" y="1149001"/>
                </a:moveTo>
                <a:lnTo>
                  <a:pt x="524166" y="1176154"/>
                </a:lnTo>
                <a:lnTo>
                  <a:pt x="496980" y="1203307"/>
                </a:lnTo>
                <a:lnTo>
                  <a:pt x="469793" y="1176154"/>
                </a:lnTo>
                <a:lnTo>
                  <a:pt x="496980" y="1149001"/>
                </a:lnTo>
                <a:close/>
              </a:path>
              <a:path extrusionOk="0" h="1871979" w="902969">
                <a:moveTo>
                  <a:pt x="496980" y="1339548"/>
                </a:moveTo>
                <a:lnTo>
                  <a:pt x="524166" y="1366702"/>
                </a:lnTo>
                <a:lnTo>
                  <a:pt x="496980" y="1393855"/>
                </a:lnTo>
                <a:lnTo>
                  <a:pt x="469793" y="1366702"/>
                </a:lnTo>
                <a:lnTo>
                  <a:pt x="496980" y="1339548"/>
                </a:lnTo>
                <a:close/>
              </a:path>
              <a:path extrusionOk="0" h="1871979" w="902969">
                <a:moveTo>
                  <a:pt x="496980" y="1244275"/>
                </a:moveTo>
                <a:lnTo>
                  <a:pt x="524166" y="1271428"/>
                </a:lnTo>
                <a:lnTo>
                  <a:pt x="496980" y="1298581"/>
                </a:lnTo>
                <a:lnTo>
                  <a:pt x="469793" y="1271428"/>
                </a:lnTo>
                <a:lnTo>
                  <a:pt x="496980" y="1244275"/>
                </a:lnTo>
                <a:close/>
              </a:path>
              <a:path extrusionOk="0" h="1871979" w="902969">
                <a:moveTo>
                  <a:pt x="496980" y="1434822"/>
                </a:moveTo>
                <a:lnTo>
                  <a:pt x="524166" y="1461975"/>
                </a:lnTo>
                <a:lnTo>
                  <a:pt x="496980" y="1489128"/>
                </a:lnTo>
                <a:lnTo>
                  <a:pt x="469793" y="1461975"/>
                </a:lnTo>
                <a:lnTo>
                  <a:pt x="496980" y="1434822"/>
                </a:lnTo>
                <a:close/>
              </a:path>
              <a:path extrusionOk="0" h="1871979" w="902969">
                <a:moveTo>
                  <a:pt x="592369" y="1528667"/>
                </a:moveTo>
                <a:lnTo>
                  <a:pt x="620986" y="1557249"/>
                </a:lnTo>
                <a:lnTo>
                  <a:pt x="592369" y="1585831"/>
                </a:lnTo>
                <a:lnTo>
                  <a:pt x="563752" y="1557249"/>
                </a:lnTo>
                <a:lnTo>
                  <a:pt x="592369" y="1528667"/>
                </a:lnTo>
                <a:close/>
              </a:path>
              <a:path extrusionOk="0" h="1871979" w="902969">
                <a:moveTo>
                  <a:pt x="20031" y="965599"/>
                </a:moveTo>
                <a:lnTo>
                  <a:pt x="40062" y="985606"/>
                </a:lnTo>
                <a:lnTo>
                  <a:pt x="20031" y="1005614"/>
                </a:lnTo>
                <a:lnTo>
                  <a:pt x="0" y="985606"/>
                </a:lnTo>
                <a:lnTo>
                  <a:pt x="20031" y="965599"/>
                </a:lnTo>
                <a:close/>
              </a:path>
              <a:path extrusionOk="0" h="1871979" w="902969">
                <a:moveTo>
                  <a:pt x="592369" y="1433393"/>
                </a:moveTo>
                <a:lnTo>
                  <a:pt x="620986" y="1461975"/>
                </a:lnTo>
                <a:lnTo>
                  <a:pt x="592369" y="1490557"/>
                </a:lnTo>
                <a:lnTo>
                  <a:pt x="563752" y="1461975"/>
                </a:lnTo>
                <a:lnTo>
                  <a:pt x="592369" y="1433393"/>
                </a:lnTo>
                <a:close/>
              </a:path>
              <a:path extrusionOk="0" h="1871979" w="902969">
                <a:moveTo>
                  <a:pt x="210811" y="676920"/>
                </a:moveTo>
                <a:lnTo>
                  <a:pt x="233704" y="699785"/>
                </a:lnTo>
                <a:lnTo>
                  <a:pt x="210811" y="722651"/>
                </a:lnTo>
                <a:lnTo>
                  <a:pt x="187917" y="699785"/>
                </a:lnTo>
                <a:lnTo>
                  <a:pt x="210811" y="676920"/>
                </a:lnTo>
                <a:close/>
              </a:path>
              <a:path extrusionOk="0" h="1871979" w="902969">
                <a:moveTo>
                  <a:pt x="210811" y="1058015"/>
                </a:moveTo>
                <a:lnTo>
                  <a:pt x="233704" y="1080880"/>
                </a:lnTo>
                <a:lnTo>
                  <a:pt x="210811" y="1103746"/>
                </a:lnTo>
                <a:lnTo>
                  <a:pt x="187917" y="1080880"/>
                </a:lnTo>
                <a:lnTo>
                  <a:pt x="210811" y="1058015"/>
                </a:lnTo>
                <a:close/>
              </a:path>
              <a:path extrusionOk="0" h="1871979" w="902969">
                <a:moveTo>
                  <a:pt x="20031" y="870325"/>
                </a:moveTo>
                <a:lnTo>
                  <a:pt x="40062" y="890333"/>
                </a:lnTo>
                <a:lnTo>
                  <a:pt x="20031" y="910340"/>
                </a:lnTo>
                <a:lnTo>
                  <a:pt x="0" y="890333"/>
                </a:lnTo>
                <a:lnTo>
                  <a:pt x="20031" y="870325"/>
                </a:lnTo>
                <a:close/>
              </a:path>
              <a:path extrusionOk="0" h="1871979" w="902969">
                <a:moveTo>
                  <a:pt x="210811" y="962741"/>
                </a:moveTo>
                <a:lnTo>
                  <a:pt x="233704" y="985606"/>
                </a:lnTo>
                <a:lnTo>
                  <a:pt x="210811" y="1008472"/>
                </a:lnTo>
                <a:lnTo>
                  <a:pt x="187917" y="985606"/>
                </a:lnTo>
                <a:lnTo>
                  <a:pt x="210811" y="962741"/>
                </a:lnTo>
                <a:close/>
              </a:path>
              <a:path extrusionOk="0" h="1871979" w="902969">
                <a:moveTo>
                  <a:pt x="306200" y="675490"/>
                </a:moveTo>
                <a:lnTo>
                  <a:pt x="330525" y="699785"/>
                </a:lnTo>
                <a:lnTo>
                  <a:pt x="306200" y="724080"/>
                </a:lnTo>
                <a:lnTo>
                  <a:pt x="281876" y="699785"/>
                </a:lnTo>
                <a:lnTo>
                  <a:pt x="306200" y="675490"/>
                </a:lnTo>
                <a:close/>
              </a:path>
              <a:path extrusionOk="0" h="1871979" w="902969">
                <a:moveTo>
                  <a:pt x="306200" y="770764"/>
                </a:moveTo>
                <a:lnTo>
                  <a:pt x="330525" y="795059"/>
                </a:lnTo>
                <a:lnTo>
                  <a:pt x="306200" y="819354"/>
                </a:lnTo>
                <a:lnTo>
                  <a:pt x="281876" y="795059"/>
                </a:lnTo>
                <a:lnTo>
                  <a:pt x="306200" y="770764"/>
                </a:lnTo>
                <a:close/>
              </a:path>
              <a:path extrusionOk="0" h="1871979" w="902969">
                <a:moveTo>
                  <a:pt x="306200" y="580216"/>
                </a:moveTo>
                <a:lnTo>
                  <a:pt x="330525" y="604511"/>
                </a:lnTo>
                <a:lnTo>
                  <a:pt x="306200" y="628806"/>
                </a:lnTo>
                <a:lnTo>
                  <a:pt x="281876" y="604511"/>
                </a:lnTo>
                <a:lnTo>
                  <a:pt x="306200" y="580216"/>
                </a:lnTo>
                <a:close/>
              </a:path>
              <a:path extrusionOk="0" h="1871979" w="902969">
                <a:moveTo>
                  <a:pt x="210811" y="867467"/>
                </a:moveTo>
                <a:lnTo>
                  <a:pt x="233704" y="890333"/>
                </a:lnTo>
                <a:lnTo>
                  <a:pt x="210811" y="913198"/>
                </a:lnTo>
                <a:lnTo>
                  <a:pt x="187917" y="890333"/>
                </a:lnTo>
                <a:lnTo>
                  <a:pt x="210811" y="867467"/>
                </a:lnTo>
                <a:close/>
              </a:path>
              <a:path extrusionOk="0" h="1871979" w="902969">
                <a:moveTo>
                  <a:pt x="210811" y="1153288"/>
                </a:moveTo>
                <a:lnTo>
                  <a:pt x="233704" y="1176154"/>
                </a:lnTo>
                <a:lnTo>
                  <a:pt x="210811" y="1199019"/>
                </a:lnTo>
                <a:lnTo>
                  <a:pt x="187917" y="1176154"/>
                </a:lnTo>
                <a:lnTo>
                  <a:pt x="210811" y="1153288"/>
                </a:lnTo>
                <a:close/>
              </a:path>
              <a:path extrusionOk="0" h="1871979" w="902969">
                <a:moveTo>
                  <a:pt x="115421" y="868896"/>
                </a:moveTo>
                <a:lnTo>
                  <a:pt x="136884" y="890333"/>
                </a:lnTo>
                <a:lnTo>
                  <a:pt x="115421" y="911769"/>
                </a:lnTo>
                <a:lnTo>
                  <a:pt x="93958" y="890333"/>
                </a:lnTo>
                <a:lnTo>
                  <a:pt x="115421" y="868896"/>
                </a:lnTo>
                <a:close/>
              </a:path>
              <a:path extrusionOk="0" h="1871979" w="902969">
                <a:moveTo>
                  <a:pt x="115421" y="773622"/>
                </a:moveTo>
                <a:lnTo>
                  <a:pt x="136884" y="795059"/>
                </a:lnTo>
                <a:lnTo>
                  <a:pt x="115421" y="816495"/>
                </a:lnTo>
                <a:lnTo>
                  <a:pt x="93958" y="795059"/>
                </a:lnTo>
                <a:lnTo>
                  <a:pt x="115421" y="773622"/>
                </a:lnTo>
                <a:close/>
              </a:path>
              <a:path extrusionOk="0" h="1871979" w="902969">
                <a:moveTo>
                  <a:pt x="115421" y="964170"/>
                </a:moveTo>
                <a:lnTo>
                  <a:pt x="136884" y="985606"/>
                </a:lnTo>
                <a:lnTo>
                  <a:pt x="115421" y="1007043"/>
                </a:lnTo>
                <a:lnTo>
                  <a:pt x="93958" y="985606"/>
                </a:lnTo>
                <a:lnTo>
                  <a:pt x="115421" y="964170"/>
                </a:lnTo>
                <a:close/>
              </a:path>
              <a:path extrusionOk="0" h="1871979" w="902969">
                <a:moveTo>
                  <a:pt x="306200" y="866038"/>
                </a:moveTo>
                <a:lnTo>
                  <a:pt x="330525" y="890333"/>
                </a:lnTo>
                <a:lnTo>
                  <a:pt x="306200" y="914627"/>
                </a:lnTo>
                <a:lnTo>
                  <a:pt x="281876" y="890333"/>
                </a:lnTo>
                <a:lnTo>
                  <a:pt x="306200" y="866038"/>
                </a:lnTo>
                <a:close/>
              </a:path>
              <a:path extrusionOk="0" h="1871979" w="902969">
                <a:moveTo>
                  <a:pt x="115421" y="1059444"/>
                </a:moveTo>
                <a:lnTo>
                  <a:pt x="136884" y="1080880"/>
                </a:lnTo>
                <a:lnTo>
                  <a:pt x="115421" y="1102317"/>
                </a:lnTo>
                <a:lnTo>
                  <a:pt x="93958" y="1080880"/>
                </a:lnTo>
                <a:lnTo>
                  <a:pt x="115421" y="1059444"/>
                </a:lnTo>
                <a:close/>
              </a:path>
              <a:path extrusionOk="0" h="1871979" w="902969">
                <a:moveTo>
                  <a:pt x="210811" y="772193"/>
                </a:moveTo>
                <a:lnTo>
                  <a:pt x="233704" y="795059"/>
                </a:lnTo>
                <a:lnTo>
                  <a:pt x="210811" y="817925"/>
                </a:lnTo>
                <a:lnTo>
                  <a:pt x="187917" y="795059"/>
                </a:lnTo>
                <a:lnTo>
                  <a:pt x="210811" y="772193"/>
                </a:lnTo>
                <a:close/>
              </a:path>
            </a:pathLst>
          </a:custGeom>
          <a:solidFill>
            <a:srgbClr val="6A169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700"/>
          </a:p>
        </p:txBody>
      </p:sp>
      <p:grpSp>
        <p:nvGrpSpPr>
          <p:cNvPr id="112" name="Google Shape;112;p21"/>
          <p:cNvGrpSpPr/>
          <p:nvPr/>
        </p:nvGrpSpPr>
        <p:grpSpPr>
          <a:xfrm>
            <a:off x="129378" y="82130"/>
            <a:ext cx="1313610" cy="514350"/>
            <a:chOff x="258756" y="164259"/>
            <a:chExt cx="2627219" cy="1028699"/>
          </a:xfrm>
        </p:grpSpPr>
        <p:pic>
          <p:nvPicPr>
            <p:cNvPr id="113" name="Google Shape;113;p21"/>
            <p:cNvPicPr preferRelativeResize="0"/>
            <p:nvPr/>
          </p:nvPicPr>
          <p:blipFill rotWithShape="1">
            <a:blip r:embed="rId5">
              <a:alphaModFix/>
            </a:blip>
            <a:srcRect b="0" l="0" r="0" t="0"/>
            <a:stretch/>
          </p:blipFill>
          <p:spPr>
            <a:xfrm>
              <a:off x="258756" y="164259"/>
              <a:ext cx="1009649" cy="1028699"/>
            </a:xfrm>
            <a:prstGeom prst="rect">
              <a:avLst/>
            </a:prstGeom>
            <a:noFill/>
            <a:ln>
              <a:noFill/>
            </a:ln>
          </p:spPr>
        </p:pic>
        <p:pic>
          <p:nvPicPr>
            <p:cNvPr id="114" name="Google Shape;114;p21"/>
            <p:cNvPicPr preferRelativeResize="0"/>
            <p:nvPr/>
          </p:nvPicPr>
          <p:blipFill rotWithShape="1">
            <a:blip r:embed="rId6">
              <a:alphaModFix/>
            </a:blip>
            <a:srcRect b="0" l="0" r="0" t="0"/>
            <a:stretch/>
          </p:blipFill>
          <p:spPr>
            <a:xfrm>
              <a:off x="1028699" y="269053"/>
              <a:ext cx="285749" cy="819149"/>
            </a:xfrm>
            <a:prstGeom prst="rect">
              <a:avLst/>
            </a:prstGeom>
            <a:noFill/>
            <a:ln>
              <a:noFill/>
            </a:ln>
          </p:spPr>
        </p:pic>
        <p:pic>
          <p:nvPicPr>
            <p:cNvPr id="115" name="Google Shape;115;p21"/>
            <p:cNvPicPr preferRelativeResize="0"/>
            <p:nvPr/>
          </p:nvPicPr>
          <p:blipFill rotWithShape="1">
            <a:blip r:embed="rId7">
              <a:alphaModFix/>
            </a:blip>
            <a:srcRect b="0" l="0" r="0" t="0"/>
            <a:stretch/>
          </p:blipFill>
          <p:spPr>
            <a:xfrm>
              <a:off x="1314351" y="164259"/>
              <a:ext cx="1571624" cy="819149"/>
            </a:xfrm>
            <a:prstGeom prst="rect">
              <a:avLst/>
            </a:prstGeom>
            <a:noFill/>
            <a:ln>
              <a:noFill/>
            </a:ln>
          </p:spPr>
        </p:pic>
      </p:grpSp>
      <p:sp>
        <p:nvSpPr>
          <p:cNvPr id="116" name="Google Shape;116;p21"/>
          <p:cNvSpPr txBox="1"/>
          <p:nvPr/>
        </p:nvSpPr>
        <p:spPr>
          <a:xfrm>
            <a:off x="385025" y="1959338"/>
            <a:ext cx="51057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 sz="1600">
                <a:solidFill>
                  <a:srgbClr val="DE00B9"/>
                </a:solidFill>
              </a:rPr>
              <a:t>Unimodal AI</a:t>
            </a:r>
            <a:r>
              <a:rPr lang="tr" sz="1600">
                <a:solidFill>
                  <a:schemeClr val="lt1"/>
                </a:solidFill>
              </a:rPr>
              <a:t> : Sadece tek bir veri türünü (modaliteyi) işlemek için tasarlanmış modellerdir.</a:t>
            </a:r>
            <a:endParaRPr sz="1600">
              <a:solidFill>
                <a:schemeClr val="lt1"/>
              </a:solidFill>
            </a:endParaRPr>
          </a:p>
        </p:txBody>
      </p:sp>
      <p:pic>
        <p:nvPicPr>
          <p:cNvPr id="117" name="Google Shape;117;p21"/>
          <p:cNvPicPr preferRelativeResize="0"/>
          <p:nvPr/>
        </p:nvPicPr>
        <p:blipFill>
          <a:blip r:embed="rId8">
            <a:alphaModFix/>
          </a:blip>
          <a:stretch>
            <a:fillRect/>
          </a:stretch>
        </p:blipFill>
        <p:spPr>
          <a:xfrm>
            <a:off x="5929650" y="991575"/>
            <a:ext cx="2811800" cy="1488975"/>
          </a:xfrm>
          <a:prstGeom prst="rect">
            <a:avLst/>
          </a:prstGeom>
          <a:noFill/>
          <a:ln>
            <a:noFill/>
          </a:ln>
        </p:spPr>
      </p:pic>
      <p:pic>
        <p:nvPicPr>
          <p:cNvPr id="118" name="Google Shape;118;p21"/>
          <p:cNvPicPr preferRelativeResize="0"/>
          <p:nvPr/>
        </p:nvPicPr>
        <p:blipFill>
          <a:blip r:embed="rId9">
            <a:alphaModFix/>
          </a:blip>
          <a:stretch>
            <a:fillRect/>
          </a:stretch>
        </p:blipFill>
        <p:spPr>
          <a:xfrm>
            <a:off x="5929650" y="2795675"/>
            <a:ext cx="2811800" cy="1595475"/>
          </a:xfrm>
          <a:prstGeom prst="rect">
            <a:avLst/>
          </a:prstGeom>
          <a:noFill/>
          <a:ln>
            <a:noFill/>
          </a:ln>
        </p:spPr>
      </p:pic>
      <p:sp>
        <p:nvSpPr>
          <p:cNvPr id="119" name="Google Shape;119;p21"/>
          <p:cNvSpPr txBox="1"/>
          <p:nvPr/>
        </p:nvSpPr>
        <p:spPr>
          <a:xfrm>
            <a:off x="378275" y="2829138"/>
            <a:ext cx="48702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 sz="1600">
                <a:solidFill>
                  <a:schemeClr val="lt1"/>
                </a:solidFill>
              </a:rPr>
              <a:t>Spam filtreleri</a:t>
            </a:r>
            <a:endParaRPr sz="1600">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2"/>
          <p:cNvSpPr txBox="1"/>
          <p:nvPr>
            <p:ph type="title"/>
          </p:nvPr>
        </p:nvSpPr>
        <p:spPr>
          <a:xfrm>
            <a:off x="833450" y="221975"/>
            <a:ext cx="5420100" cy="770700"/>
          </a:xfrm>
          <a:prstGeom prst="rect">
            <a:avLst/>
          </a:prstGeom>
          <a:noFill/>
          <a:ln>
            <a:noFill/>
          </a:ln>
        </p:spPr>
        <p:txBody>
          <a:bodyPr anchorCtr="0" anchor="t" bIns="0" lIns="0" spcFirstLastPara="1" rIns="0" wrap="square" tIns="397225">
            <a:spAutoFit/>
          </a:bodyPr>
          <a:lstStyle/>
          <a:p>
            <a:pPr indent="0" lvl="0" marL="0" rtl="0" algn="l">
              <a:lnSpc>
                <a:spcPct val="100000"/>
              </a:lnSpc>
              <a:spcBef>
                <a:spcPts val="0"/>
              </a:spcBef>
              <a:spcAft>
                <a:spcPts val="0"/>
              </a:spcAft>
              <a:buNone/>
            </a:pPr>
            <a:r>
              <a:rPr lang="tr" sz="2400">
                <a:latin typeface="Arial"/>
                <a:ea typeface="Arial"/>
                <a:cs typeface="Arial"/>
                <a:sym typeface="Arial"/>
              </a:rPr>
              <a:t>İnsan Algısı ve Multimodal AI</a:t>
            </a:r>
            <a:endParaRPr sz="2400">
              <a:latin typeface="Arial"/>
              <a:ea typeface="Arial"/>
              <a:cs typeface="Arial"/>
              <a:sym typeface="Arial"/>
            </a:endParaRPr>
          </a:p>
        </p:txBody>
      </p:sp>
      <p:sp>
        <p:nvSpPr>
          <p:cNvPr id="125" name="Google Shape;125;p22"/>
          <p:cNvSpPr txBox="1"/>
          <p:nvPr/>
        </p:nvSpPr>
        <p:spPr>
          <a:xfrm>
            <a:off x="530900" y="1577875"/>
            <a:ext cx="4668900" cy="531600"/>
          </a:xfrm>
          <a:prstGeom prst="rect">
            <a:avLst/>
          </a:prstGeom>
          <a:noFill/>
          <a:ln>
            <a:noFill/>
          </a:ln>
        </p:spPr>
        <p:txBody>
          <a:bodyPr anchorCtr="0" anchor="t" bIns="0" lIns="0" spcFirstLastPara="1" rIns="0" wrap="square" tIns="6350">
            <a:spAutoFit/>
          </a:bodyPr>
          <a:lstStyle/>
          <a:p>
            <a:pPr indent="0" lvl="0" marL="12700" marR="0" rtl="0" algn="l">
              <a:lnSpc>
                <a:spcPct val="113300"/>
              </a:lnSpc>
              <a:spcBef>
                <a:spcPts val="0"/>
              </a:spcBef>
              <a:spcAft>
                <a:spcPts val="0"/>
              </a:spcAft>
              <a:buNone/>
            </a:pPr>
            <a:r>
              <a:rPr lang="tr" sz="1600">
                <a:solidFill>
                  <a:srgbClr val="DE00B9"/>
                </a:solidFill>
              </a:rPr>
              <a:t>İnsan Algısı</a:t>
            </a:r>
            <a:r>
              <a:rPr lang="tr" sz="1600">
                <a:solidFill>
                  <a:schemeClr val="lt1"/>
                </a:solidFill>
              </a:rPr>
              <a:t> : Beynimiz farklı duyularımızdan gelen verileri birleştirerek karar verir.</a:t>
            </a:r>
            <a:endParaRPr sz="1600">
              <a:solidFill>
                <a:schemeClr val="lt1"/>
              </a:solidFill>
            </a:endParaRPr>
          </a:p>
        </p:txBody>
      </p:sp>
      <p:sp>
        <p:nvSpPr>
          <p:cNvPr id="126" name="Google Shape;126;p22"/>
          <p:cNvSpPr/>
          <p:nvPr/>
        </p:nvSpPr>
        <p:spPr>
          <a:xfrm>
            <a:off x="8" y="4310064"/>
            <a:ext cx="833438" cy="833438"/>
          </a:xfrm>
          <a:custGeom>
            <a:rect b="b" l="l" r="r" t="t"/>
            <a:pathLst>
              <a:path extrusionOk="0" h="1666875" w="1666875">
                <a:moveTo>
                  <a:pt x="174963" y="37327"/>
                </a:moveTo>
                <a:lnTo>
                  <a:pt x="136012" y="37327"/>
                </a:lnTo>
                <a:lnTo>
                  <a:pt x="136012" y="0"/>
                </a:lnTo>
                <a:lnTo>
                  <a:pt x="174963" y="0"/>
                </a:lnTo>
                <a:lnTo>
                  <a:pt x="174963" y="37327"/>
                </a:lnTo>
                <a:close/>
              </a:path>
              <a:path extrusionOk="0" h="1666875" w="1666875">
                <a:moveTo>
                  <a:pt x="27950" y="1295206"/>
                </a:moveTo>
                <a:lnTo>
                  <a:pt x="10639" y="1295206"/>
                </a:lnTo>
                <a:lnTo>
                  <a:pt x="10639" y="880902"/>
                </a:lnTo>
                <a:lnTo>
                  <a:pt x="146832" y="744709"/>
                </a:lnTo>
                <a:lnTo>
                  <a:pt x="146832" y="37327"/>
                </a:lnTo>
                <a:lnTo>
                  <a:pt x="164143" y="37327"/>
                </a:lnTo>
                <a:lnTo>
                  <a:pt x="164143" y="751877"/>
                </a:lnTo>
                <a:lnTo>
                  <a:pt x="27950" y="888070"/>
                </a:lnTo>
                <a:lnTo>
                  <a:pt x="27950" y="1295206"/>
                </a:lnTo>
                <a:close/>
              </a:path>
              <a:path extrusionOk="0" h="1666875" w="1666875">
                <a:moveTo>
                  <a:pt x="62393" y="369401"/>
                </a:moveTo>
                <a:lnTo>
                  <a:pt x="23442" y="369401"/>
                </a:lnTo>
                <a:lnTo>
                  <a:pt x="23442" y="331893"/>
                </a:lnTo>
                <a:lnTo>
                  <a:pt x="62393" y="331893"/>
                </a:lnTo>
                <a:lnTo>
                  <a:pt x="62393" y="369401"/>
                </a:lnTo>
                <a:close/>
              </a:path>
              <a:path extrusionOk="0" h="1666875" w="1666875">
                <a:moveTo>
                  <a:pt x="51573" y="725414"/>
                </a:moveTo>
                <a:lnTo>
                  <a:pt x="34262" y="725414"/>
                </a:lnTo>
                <a:lnTo>
                  <a:pt x="34262" y="369401"/>
                </a:lnTo>
                <a:lnTo>
                  <a:pt x="51573" y="369401"/>
                </a:lnTo>
                <a:lnTo>
                  <a:pt x="51573" y="725414"/>
                </a:lnTo>
                <a:close/>
              </a:path>
              <a:path extrusionOk="0" h="1666875" w="1666875">
                <a:moveTo>
                  <a:pt x="62393" y="762923"/>
                </a:moveTo>
                <a:lnTo>
                  <a:pt x="23442" y="762923"/>
                </a:lnTo>
                <a:lnTo>
                  <a:pt x="23442" y="725414"/>
                </a:lnTo>
                <a:lnTo>
                  <a:pt x="62393" y="725414"/>
                </a:lnTo>
                <a:lnTo>
                  <a:pt x="62393" y="762923"/>
                </a:lnTo>
                <a:close/>
              </a:path>
              <a:path extrusionOk="0" h="1666875" w="1666875">
                <a:moveTo>
                  <a:pt x="174963" y="1045857"/>
                </a:moveTo>
                <a:lnTo>
                  <a:pt x="136012" y="1045857"/>
                </a:lnTo>
                <a:lnTo>
                  <a:pt x="136012" y="1008349"/>
                </a:lnTo>
                <a:lnTo>
                  <a:pt x="174963" y="1008349"/>
                </a:lnTo>
                <a:lnTo>
                  <a:pt x="174963" y="1045857"/>
                </a:lnTo>
                <a:close/>
              </a:path>
              <a:path extrusionOk="0" h="1666875" w="1666875">
                <a:moveTo>
                  <a:pt x="164143" y="1495776"/>
                </a:moveTo>
                <a:lnTo>
                  <a:pt x="146832" y="1495776"/>
                </a:lnTo>
                <a:lnTo>
                  <a:pt x="146832" y="1045857"/>
                </a:lnTo>
                <a:lnTo>
                  <a:pt x="164143" y="1045857"/>
                </a:lnTo>
                <a:lnTo>
                  <a:pt x="164143" y="1495776"/>
                </a:lnTo>
                <a:close/>
              </a:path>
              <a:path extrusionOk="0" h="1666875" w="1666875">
                <a:moveTo>
                  <a:pt x="38770" y="1332714"/>
                </a:moveTo>
                <a:lnTo>
                  <a:pt x="0" y="1332714"/>
                </a:lnTo>
                <a:lnTo>
                  <a:pt x="0" y="1295206"/>
                </a:lnTo>
                <a:lnTo>
                  <a:pt x="38770" y="1295206"/>
                </a:lnTo>
                <a:lnTo>
                  <a:pt x="38770" y="1332714"/>
                </a:lnTo>
                <a:close/>
              </a:path>
              <a:path extrusionOk="0" h="1666875" w="1666875">
                <a:moveTo>
                  <a:pt x="174241" y="1496497"/>
                </a:moveTo>
                <a:lnTo>
                  <a:pt x="136733" y="1496497"/>
                </a:lnTo>
                <a:lnTo>
                  <a:pt x="136733" y="1495776"/>
                </a:lnTo>
                <a:lnTo>
                  <a:pt x="174241" y="1495776"/>
                </a:lnTo>
                <a:lnTo>
                  <a:pt x="174241" y="1496497"/>
                </a:lnTo>
                <a:close/>
              </a:path>
              <a:path extrusionOk="0" h="1666875" w="1666875">
                <a:moveTo>
                  <a:pt x="662435" y="1506596"/>
                </a:moveTo>
                <a:lnTo>
                  <a:pt x="624927" y="1506596"/>
                </a:lnTo>
                <a:lnTo>
                  <a:pt x="624927" y="1495776"/>
                </a:lnTo>
                <a:lnTo>
                  <a:pt x="662435" y="1495776"/>
                </a:lnTo>
                <a:lnTo>
                  <a:pt x="662435" y="1506596"/>
                </a:lnTo>
                <a:close/>
              </a:path>
              <a:path extrusionOk="0" h="1666875" w="1666875">
                <a:moveTo>
                  <a:pt x="807148" y="1642788"/>
                </a:moveTo>
                <a:lnTo>
                  <a:pt x="782623" y="1642788"/>
                </a:lnTo>
                <a:lnTo>
                  <a:pt x="918816" y="1506596"/>
                </a:lnTo>
                <a:lnTo>
                  <a:pt x="1633366" y="1506596"/>
                </a:lnTo>
                <a:lnTo>
                  <a:pt x="1633366" y="1495776"/>
                </a:lnTo>
                <a:lnTo>
                  <a:pt x="1666874" y="1495776"/>
                </a:lnTo>
                <a:lnTo>
                  <a:pt x="1666874" y="1523907"/>
                </a:lnTo>
                <a:lnTo>
                  <a:pt x="926029" y="1523907"/>
                </a:lnTo>
                <a:lnTo>
                  <a:pt x="807148" y="1642788"/>
                </a:lnTo>
                <a:close/>
              </a:path>
              <a:path extrusionOk="0" h="1666875" w="1666875">
                <a:moveTo>
                  <a:pt x="174963" y="1534006"/>
                </a:moveTo>
                <a:lnTo>
                  <a:pt x="136057" y="1534006"/>
                </a:lnTo>
                <a:lnTo>
                  <a:pt x="136057" y="1496497"/>
                </a:lnTo>
                <a:lnTo>
                  <a:pt x="174963" y="1496497"/>
                </a:lnTo>
                <a:lnTo>
                  <a:pt x="174963" y="1506596"/>
                </a:lnTo>
                <a:lnTo>
                  <a:pt x="662435" y="1506596"/>
                </a:lnTo>
                <a:lnTo>
                  <a:pt x="662435" y="1523907"/>
                </a:lnTo>
                <a:lnTo>
                  <a:pt x="174963" y="1523907"/>
                </a:lnTo>
                <a:lnTo>
                  <a:pt x="174963" y="1534006"/>
                </a:lnTo>
                <a:close/>
              </a:path>
              <a:path extrusionOk="0" h="1666875" w="1666875">
                <a:moveTo>
                  <a:pt x="662435" y="1534727"/>
                </a:moveTo>
                <a:lnTo>
                  <a:pt x="624927" y="1534727"/>
                </a:lnTo>
                <a:lnTo>
                  <a:pt x="624927" y="1523907"/>
                </a:lnTo>
                <a:lnTo>
                  <a:pt x="662435" y="1523907"/>
                </a:lnTo>
                <a:lnTo>
                  <a:pt x="662435" y="1534727"/>
                </a:lnTo>
                <a:close/>
              </a:path>
              <a:path extrusionOk="0" h="1666875" w="1666875">
                <a:moveTo>
                  <a:pt x="1666874" y="1534727"/>
                </a:moveTo>
                <a:lnTo>
                  <a:pt x="1633411" y="1534727"/>
                </a:lnTo>
                <a:lnTo>
                  <a:pt x="1633411" y="1523907"/>
                </a:lnTo>
                <a:lnTo>
                  <a:pt x="1666874" y="1523907"/>
                </a:lnTo>
                <a:lnTo>
                  <a:pt x="1666874" y="1534727"/>
                </a:lnTo>
                <a:close/>
              </a:path>
              <a:path extrusionOk="0" h="1666875" w="1666875">
                <a:moveTo>
                  <a:pt x="174241" y="1534727"/>
                </a:moveTo>
                <a:lnTo>
                  <a:pt x="136733" y="1534727"/>
                </a:lnTo>
                <a:lnTo>
                  <a:pt x="136733" y="1534006"/>
                </a:lnTo>
                <a:lnTo>
                  <a:pt x="174241" y="1534006"/>
                </a:lnTo>
                <a:lnTo>
                  <a:pt x="174241" y="1534727"/>
                </a:lnTo>
                <a:close/>
              </a:path>
              <a:path extrusionOk="0" h="1666875" w="1666875">
                <a:moveTo>
                  <a:pt x="945325" y="1647252"/>
                </a:moveTo>
                <a:lnTo>
                  <a:pt x="907816" y="1647252"/>
                </a:lnTo>
                <a:lnTo>
                  <a:pt x="907816" y="1608301"/>
                </a:lnTo>
                <a:lnTo>
                  <a:pt x="945325" y="1608301"/>
                </a:lnTo>
                <a:lnTo>
                  <a:pt x="945325" y="1619121"/>
                </a:lnTo>
                <a:lnTo>
                  <a:pt x="1338846" y="1619121"/>
                </a:lnTo>
                <a:lnTo>
                  <a:pt x="1338846" y="1636432"/>
                </a:lnTo>
                <a:lnTo>
                  <a:pt x="945325" y="1636432"/>
                </a:lnTo>
                <a:lnTo>
                  <a:pt x="945325" y="1647252"/>
                </a:lnTo>
                <a:close/>
              </a:path>
              <a:path extrusionOk="0" h="1666875" w="1666875">
                <a:moveTo>
                  <a:pt x="1338846" y="1619121"/>
                </a:moveTo>
                <a:lnTo>
                  <a:pt x="1301337" y="1619121"/>
                </a:lnTo>
                <a:lnTo>
                  <a:pt x="1301337" y="1608301"/>
                </a:lnTo>
                <a:lnTo>
                  <a:pt x="1338846" y="1608301"/>
                </a:lnTo>
                <a:lnTo>
                  <a:pt x="1338846" y="1619121"/>
                </a:lnTo>
                <a:close/>
              </a:path>
              <a:path extrusionOk="0" h="1666875" w="1666875">
                <a:moveTo>
                  <a:pt x="375488" y="1666874"/>
                </a:moveTo>
                <a:lnTo>
                  <a:pt x="337979" y="1666874"/>
                </a:lnTo>
                <a:lnTo>
                  <a:pt x="337979" y="1631969"/>
                </a:lnTo>
                <a:lnTo>
                  <a:pt x="375488" y="1631969"/>
                </a:lnTo>
                <a:lnTo>
                  <a:pt x="375488" y="1642788"/>
                </a:lnTo>
                <a:lnTo>
                  <a:pt x="807148" y="1642788"/>
                </a:lnTo>
                <a:lnTo>
                  <a:pt x="789836" y="1660100"/>
                </a:lnTo>
                <a:lnTo>
                  <a:pt x="375488" y="1660100"/>
                </a:lnTo>
                <a:lnTo>
                  <a:pt x="375488" y="1666874"/>
                </a:lnTo>
                <a:close/>
              </a:path>
              <a:path extrusionOk="0" h="1666875" w="1666875">
                <a:moveTo>
                  <a:pt x="1338846" y="1647252"/>
                </a:moveTo>
                <a:lnTo>
                  <a:pt x="1301337" y="1647252"/>
                </a:lnTo>
                <a:lnTo>
                  <a:pt x="1301337" y="1636432"/>
                </a:lnTo>
                <a:lnTo>
                  <a:pt x="1338846" y="1636432"/>
                </a:lnTo>
                <a:lnTo>
                  <a:pt x="1338846" y="1647252"/>
                </a:lnTo>
                <a:close/>
              </a:path>
            </a:pathLst>
          </a:custGeom>
          <a:solidFill>
            <a:srgbClr val="DE00B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700"/>
          </a:p>
        </p:txBody>
      </p:sp>
      <p:sp>
        <p:nvSpPr>
          <p:cNvPr id="127" name="Google Shape;127;p22"/>
          <p:cNvSpPr/>
          <p:nvPr/>
        </p:nvSpPr>
        <p:spPr>
          <a:xfrm>
            <a:off x="8257396" y="11"/>
            <a:ext cx="831532" cy="831532"/>
          </a:xfrm>
          <a:custGeom>
            <a:rect b="b" l="l" r="r" t="t"/>
            <a:pathLst>
              <a:path extrusionOk="0" h="1663064" w="1663065">
                <a:moveTo>
                  <a:pt x="1491911" y="1629547"/>
                </a:moveTo>
                <a:lnTo>
                  <a:pt x="1530862" y="1629547"/>
                </a:lnTo>
                <a:lnTo>
                  <a:pt x="1530862" y="1662559"/>
                </a:lnTo>
                <a:lnTo>
                  <a:pt x="1491911" y="1662559"/>
                </a:lnTo>
                <a:lnTo>
                  <a:pt x="1491911" y="1629547"/>
                </a:lnTo>
                <a:close/>
              </a:path>
              <a:path extrusionOk="0" h="1663064" w="1663065">
                <a:moveTo>
                  <a:pt x="1638924" y="371668"/>
                </a:moveTo>
                <a:lnTo>
                  <a:pt x="1656235" y="371668"/>
                </a:lnTo>
                <a:lnTo>
                  <a:pt x="1656235" y="785972"/>
                </a:lnTo>
                <a:lnTo>
                  <a:pt x="1520042" y="922164"/>
                </a:lnTo>
                <a:lnTo>
                  <a:pt x="1520042" y="1629547"/>
                </a:lnTo>
                <a:lnTo>
                  <a:pt x="1502731" y="1629547"/>
                </a:lnTo>
                <a:lnTo>
                  <a:pt x="1502731" y="914996"/>
                </a:lnTo>
                <a:lnTo>
                  <a:pt x="1638924" y="778804"/>
                </a:lnTo>
                <a:lnTo>
                  <a:pt x="1638924" y="371668"/>
                </a:lnTo>
                <a:close/>
              </a:path>
              <a:path extrusionOk="0" h="1663064" w="1663065">
                <a:moveTo>
                  <a:pt x="1604481" y="1297472"/>
                </a:moveTo>
                <a:lnTo>
                  <a:pt x="1643432" y="1297472"/>
                </a:lnTo>
                <a:lnTo>
                  <a:pt x="1643432" y="1334981"/>
                </a:lnTo>
                <a:lnTo>
                  <a:pt x="1604481" y="1334981"/>
                </a:lnTo>
                <a:lnTo>
                  <a:pt x="1604481" y="1297472"/>
                </a:lnTo>
                <a:close/>
              </a:path>
              <a:path extrusionOk="0" h="1663064" w="1663065">
                <a:moveTo>
                  <a:pt x="1615301" y="941460"/>
                </a:moveTo>
                <a:lnTo>
                  <a:pt x="1632612" y="941460"/>
                </a:lnTo>
                <a:lnTo>
                  <a:pt x="1632612" y="1297472"/>
                </a:lnTo>
                <a:lnTo>
                  <a:pt x="1615301" y="1297472"/>
                </a:lnTo>
                <a:lnTo>
                  <a:pt x="1615301" y="941460"/>
                </a:lnTo>
                <a:close/>
              </a:path>
              <a:path extrusionOk="0" h="1663064" w="1663065">
                <a:moveTo>
                  <a:pt x="1604481" y="903951"/>
                </a:moveTo>
                <a:lnTo>
                  <a:pt x="1643432" y="903951"/>
                </a:lnTo>
                <a:lnTo>
                  <a:pt x="1643432" y="941460"/>
                </a:lnTo>
                <a:lnTo>
                  <a:pt x="1604481" y="941460"/>
                </a:lnTo>
                <a:lnTo>
                  <a:pt x="1604481" y="903951"/>
                </a:lnTo>
                <a:close/>
              </a:path>
              <a:path extrusionOk="0" h="1663064" w="1663065">
                <a:moveTo>
                  <a:pt x="1491911" y="621016"/>
                </a:moveTo>
                <a:lnTo>
                  <a:pt x="1530862" y="621016"/>
                </a:lnTo>
                <a:lnTo>
                  <a:pt x="1530862" y="658525"/>
                </a:lnTo>
                <a:lnTo>
                  <a:pt x="1491911" y="658525"/>
                </a:lnTo>
                <a:lnTo>
                  <a:pt x="1491911" y="621016"/>
                </a:lnTo>
                <a:close/>
              </a:path>
              <a:path extrusionOk="0" h="1663064" w="1663065">
                <a:moveTo>
                  <a:pt x="1502731" y="171098"/>
                </a:moveTo>
                <a:lnTo>
                  <a:pt x="1520042" y="171098"/>
                </a:lnTo>
                <a:lnTo>
                  <a:pt x="1520042" y="621016"/>
                </a:lnTo>
                <a:lnTo>
                  <a:pt x="1502731" y="621016"/>
                </a:lnTo>
                <a:lnTo>
                  <a:pt x="1502731" y="171098"/>
                </a:lnTo>
                <a:close/>
              </a:path>
              <a:path extrusionOk="0" h="1663064" w="1663065">
                <a:moveTo>
                  <a:pt x="1628104" y="334159"/>
                </a:moveTo>
                <a:lnTo>
                  <a:pt x="1662559" y="334159"/>
                </a:lnTo>
                <a:lnTo>
                  <a:pt x="1662559" y="371668"/>
                </a:lnTo>
                <a:lnTo>
                  <a:pt x="1628104" y="371668"/>
                </a:lnTo>
                <a:lnTo>
                  <a:pt x="1628104" y="334159"/>
                </a:lnTo>
                <a:close/>
              </a:path>
              <a:path extrusionOk="0" h="1663064" w="1663065">
                <a:moveTo>
                  <a:pt x="1492632" y="170376"/>
                </a:moveTo>
                <a:lnTo>
                  <a:pt x="1530141" y="170376"/>
                </a:lnTo>
                <a:lnTo>
                  <a:pt x="1530141" y="171098"/>
                </a:lnTo>
                <a:lnTo>
                  <a:pt x="1492632" y="171098"/>
                </a:lnTo>
                <a:lnTo>
                  <a:pt x="1492632" y="170376"/>
                </a:lnTo>
                <a:close/>
              </a:path>
              <a:path extrusionOk="0" h="1663064" w="1663065">
                <a:moveTo>
                  <a:pt x="1004439" y="160278"/>
                </a:moveTo>
                <a:lnTo>
                  <a:pt x="1041947" y="160278"/>
                </a:lnTo>
                <a:lnTo>
                  <a:pt x="1041947" y="171098"/>
                </a:lnTo>
                <a:lnTo>
                  <a:pt x="1004439" y="171098"/>
                </a:lnTo>
                <a:lnTo>
                  <a:pt x="1004439" y="160278"/>
                </a:lnTo>
                <a:close/>
              </a:path>
              <a:path extrusionOk="0" h="1663064" w="1663065">
                <a:moveTo>
                  <a:pt x="859726" y="24085"/>
                </a:moveTo>
                <a:lnTo>
                  <a:pt x="884250" y="24085"/>
                </a:lnTo>
                <a:lnTo>
                  <a:pt x="748058" y="160278"/>
                </a:lnTo>
                <a:lnTo>
                  <a:pt x="33508" y="160278"/>
                </a:lnTo>
                <a:lnTo>
                  <a:pt x="33508" y="171098"/>
                </a:lnTo>
                <a:lnTo>
                  <a:pt x="0" y="171098"/>
                </a:lnTo>
                <a:lnTo>
                  <a:pt x="0" y="142967"/>
                </a:lnTo>
                <a:lnTo>
                  <a:pt x="740845" y="142967"/>
                </a:lnTo>
                <a:lnTo>
                  <a:pt x="859726" y="24085"/>
                </a:lnTo>
                <a:close/>
              </a:path>
              <a:path extrusionOk="0" h="1663064" w="1663065">
                <a:moveTo>
                  <a:pt x="1491911" y="132868"/>
                </a:moveTo>
                <a:lnTo>
                  <a:pt x="1530817" y="132868"/>
                </a:lnTo>
                <a:lnTo>
                  <a:pt x="1530817" y="170376"/>
                </a:lnTo>
                <a:lnTo>
                  <a:pt x="1491911" y="170376"/>
                </a:lnTo>
                <a:lnTo>
                  <a:pt x="1491911" y="160278"/>
                </a:lnTo>
                <a:lnTo>
                  <a:pt x="1004439" y="160278"/>
                </a:lnTo>
                <a:lnTo>
                  <a:pt x="1004439" y="142967"/>
                </a:lnTo>
                <a:lnTo>
                  <a:pt x="1491911" y="142967"/>
                </a:lnTo>
                <a:lnTo>
                  <a:pt x="1491911" y="132868"/>
                </a:lnTo>
                <a:close/>
              </a:path>
              <a:path extrusionOk="0" h="1663064" w="1663065">
                <a:moveTo>
                  <a:pt x="1004439" y="132147"/>
                </a:moveTo>
                <a:lnTo>
                  <a:pt x="1041947" y="132147"/>
                </a:lnTo>
                <a:lnTo>
                  <a:pt x="1041947" y="142967"/>
                </a:lnTo>
                <a:lnTo>
                  <a:pt x="1004439" y="142967"/>
                </a:lnTo>
                <a:lnTo>
                  <a:pt x="1004439" y="132147"/>
                </a:lnTo>
                <a:close/>
              </a:path>
              <a:path extrusionOk="0" h="1663064" w="1663065">
                <a:moveTo>
                  <a:pt x="0" y="132147"/>
                </a:moveTo>
                <a:lnTo>
                  <a:pt x="33462" y="132147"/>
                </a:lnTo>
                <a:lnTo>
                  <a:pt x="33462" y="142967"/>
                </a:lnTo>
                <a:lnTo>
                  <a:pt x="0" y="142967"/>
                </a:lnTo>
                <a:lnTo>
                  <a:pt x="0" y="132147"/>
                </a:lnTo>
                <a:close/>
              </a:path>
              <a:path extrusionOk="0" h="1663064" w="1663065">
                <a:moveTo>
                  <a:pt x="1492632" y="132147"/>
                </a:moveTo>
                <a:lnTo>
                  <a:pt x="1530141" y="132147"/>
                </a:lnTo>
                <a:lnTo>
                  <a:pt x="1530141" y="132868"/>
                </a:lnTo>
                <a:lnTo>
                  <a:pt x="1492632" y="132868"/>
                </a:lnTo>
                <a:lnTo>
                  <a:pt x="1492632" y="132147"/>
                </a:lnTo>
                <a:close/>
              </a:path>
              <a:path extrusionOk="0" h="1663064" w="1663065">
                <a:moveTo>
                  <a:pt x="721549" y="19622"/>
                </a:moveTo>
                <a:lnTo>
                  <a:pt x="759058" y="19622"/>
                </a:lnTo>
                <a:lnTo>
                  <a:pt x="759058" y="58573"/>
                </a:lnTo>
                <a:lnTo>
                  <a:pt x="721549" y="58573"/>
                </a:lnTo>
                <a:lnTo>
                  <a:pt x="721549" y="47753"/>
                </a:lnTo>
                <a:lnTo>
                  <a:pt x="328028" y="47753"/>
                </a:lnTo>
                <a:lnTo>
                  <a:pt x="328028" y="30442"/>
                </a:lnTo>
                <a:lnTo>
                  <a:pt x="721549" y="30442"/>
                </a:lnTo>
                <a:lnTo>
                  <a:pt x="721549" y="19622"/>
                </a:lnTo>
                <a:close/>
              </a:path>
              <a:path extrusionOk="0" h="1663064" w="1663065">
                <a:moveTo>
                  <a:pt x="328028" y="47753"/>
                </a:moveTo>
                <a:lnTo>
                  <a:pt x="365536" y="47753"/>
                </a:lnTo>
                <a:lnTo>
                  <a:pt x="365536" y="58573"/>
                </a:lnTo>
                <a:lnTo>
                  <a:pt x="328028" y="58573"/>
                </a:lnTo>
                <a:lnTo>
                  <a:pt x="328028" y="47753"/>
                </a:lnTo>
                <a:close/>
              </a:path>
              <a:path extrusionOk="0" h="1663064" w="1663065">
                <a:moveTo>
                  <a:pt x="1291386" y="0"/>
                </a:moveTo>
                <a:lnTo>
                  <a:pt x="1328895" y="0"/>
                </a:lnTo>
                <a:lnTo>
                  <a:pt x="1328895" y="34905"/>
                </a:lnTo>
                <a:lnTo>
                  <a:pt x="1291386" y="34905"/>
                </a:lnTo>
                <a:lnTo>
                  <a:pt x="1291386" y="24085"/>
                </a:lnTo>
                <a:lnTo>
                  <a:pt x="859726" y="24085"/>
                </a:lnTo>
                <a:lnTo>
                  <a:pt x="877037" y="6774"/>
                </a:lnTo>
                <a:lnTo>
                  <a:pt x="1291386" y="6774"/>
                </a:lnTo>
                <a:lnTo>
                  <a:pt x="1291386" y="0"/>
                </a:lnTo>
                <a:close/>
              </a:path>
              <a:path extrusionOk="0" h="1663064" w="1663065">
                <a:moveTo>
                  <a:pt x="328028" y="19622"/>
                </a:moveTo>
                <a:lnTo>
                  <a:pt x="365536" y="19622"/>
                </a:lnTo>
                <a:lnTo>
                  <a:pt x="365536" y="30442"/>
                </a:lnTo>
                <a:lnTo>
                  <a:pt x="328028" y="30442"/>
                </a:lnTo>
                <a:lnTo>
                  <a:pt x="328028" y="19622"/>
                </a:lnTo>
                <a:close/>
              </a:path>
            </a:pathLst>
          </a:custGeom>
          <a:solidFill>
            <a:srgbClr val="DE00B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700"/>
          </a:p>
        </p:txBody>
      </p:sp>
      <p:grpSp>
        <p:nvGrpSpPr>
          <p:cNvPr id="128" name="Google Shape;128;p22"/>
          <p:cNvGrpSpPr/>
          <p:nvPr/>
        </p:nvGrpSpPr>
        <p:grpSpPr>
          <a:xfrm>
            <a:off x="3" y="-9"/>
            <a:ext cx="1313610" cy="514349"/>
            <a:chOff x="14945056" y="413533"/>
            <a:chExt cx="2627220" cy="1028699"/>
          </a:xfrm>
        </p:grpSpPr>
        <p:pic>
          <p:nvPicPr>
            <p:cNvPr id="129" name="Google Shape;129;p22"/>
            <p:cNvPicPr preferRelativeResize="0"/>
            <p:nvPr/>
          </p:nvPicPr>
          <p:blipFill rotWithShape="1">
            <a:blip r:embed="rId3">
              <a:alphaModFix/>
            </a:blip>
            <a:srcRect b="0" l="0" r="0" t="0"/>
            <a:stretch/>
          </p:blipFill>
          <p:spPr>
            <a:xfrm>
              <a:off x="14945056" y="413533"/>
              <a:ext cx="1009649" cy="1028699"/>
            </a:xfrm>
            <a:prstGeom prst="rect">
              <a:avLst/>
            </a:prstGeom>
            <a:noFill/>
            <a:ln>
              <a:noFill/>
            </a:ln>
          </p:spPr>
        </p:pic>
        <p:pic>
          <p:nvPicPr>
            <p:cNvPr id="130" name="Google Shape;130;p22"/>
            <p:cNvPicPr preferRelativeResize="0"/>
            <p:nvPr/>
          </p:nvPicPr>
          <p:blipFill rotWithShape="1">
            <a:blip r:embed="rId4">
              <a:alphaModFix/>
            </a:blip>
            <a:srcRect b="0" l="0" r="0" t="0"/>
            <a:stretch/>
          </p:blipFill>
          <p:spPr>
            <a:xfrm>
              <a:off x="15715001" y="518327"/>
              <a:ext cx="285749" cy="819149"/>
            </a:xfrm>
            <a:prstGeom prst="rect">
              <a:avLst/>
            </a:prstGeom>
            <a:noFill/>
            <a:ln>
              <a:noFill/>
            </a:ln>
          </p:spPr>
        </p:pic>
        <p:pic>
          <p:nvPicPr>
            <p:cNvPr id="131" name="Google Shape;131;p22"/>
            <p:cNvPicPr preferRelativeResize="0"/>
            <p:nvPr/>
          </p:nvPicPr>
          <p:blipFill rotWithShape="1">
            <a:blip r:embed="rId5">
              <a:alphaModFix/>
            </a:blip>
            <a:srcRect b="0" l="0" r="0" t="0"/>
            <a:stretch/>
          </p:blipFill>
          <p:spPr>
            <a:xfrm>
              <a:off x="16000652" y="413533"/>
              <a:ext cx="1571624" cy="819149"/>
            </a:xfrm>
            <a:prstGeom prst="rect">
              <a:avLst/>
            </a:prstGeom>
            <a:noFill/>
            <a:ln>
              <a:noFill/>
            </a:ln>
          </p:spPr>
        </p:pic>
      </p:grpSp>
      <p:pic>
        <p:nvPicPr>
          <p:cNvPr id="132" name="Google Shape;132;p22"/>
          <p:cNvPicPr preferRelativeResize="0"/>
          <p:nvPr/>
        </p:nvPicPr>
        <p:blipFill>
          <a:blip r:embed="rId6">
            <a:alphaModFix/>
          </a:blip>
          <a:stretch>
            <a:fillRect/>
          </a:stretch>
        </p:blipFill>
        <p:spPr>
          <a:xfrm>
            <a:off x="5669225" y="831544"/>
            <a:ext cx="3419700" cy="3606706"/>
          </a:xfrm>
          <a:prstGeom prst="rect">
            <a:avLst/>
          </a:prstGeom>
          <a:noFill/>
          <a:ln>
            <a:noFill/>
          </a:ln>
        </p:spPr>
      </p:pic>
      <p:sp>
        <p:nvSpPr>
          <p:cNvPr id="133" name="Google Shape;133;p22"/>
          <p:cNvSpPr txBox="1"/>
          <p:nvPr/>
        </p:nvSpPr>
        <p:spPr>
          <a:xfrm>
            <a:off x="456800" y="2867925"/>
            <a:ext cx="47430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 sz="1600">
                <a:solidFill>
                  <a:srgbClr val="DE00B9"/>
                </a:solidFill>
              </a:rPr>
              <a:t>Multimodal AI </a:t>
            </a:r>
            <a:r>
              <a:rPr lang="tr" sz="1600">
                <a:solidFill>
                  <a:schemeClr val="lt1"/>
                </a:solidFill>
              </a:rPr>
              <a:t>: Farklı veri türlerini tek bir mimari içinde işleyebilen, ilişkilendirebilen ve bu sayede bağlamı bütüncül olarak kavrayan modellerdir.</a:t>
            </a:r>
            <a:endParaRPr sz="2100">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3"/>
          <p:cNvSpPr/>
          <p:nvPr/>
        </p:nvSpPr>
        <p:spPr>
          <a:xfrm>
            <a:off x="6" y="4310064"/>
            <a:ext cx="833438" cy="833438"/>
          </a:xfrm>
          <a:custGeom>
            <a:rect b="b" l="l" r="r" t="t"/>
            <a:pathLst>
              <a:path extrusionOk="0" h="1666875" w="1666875">
                <a:moveTo>
                  <a:pt x="174963" y="37327"/>
                </a:moveTo>
                <a:lnTo>
                  <a:pt x="136012" y="37327"/>
                </a:lnTo>
                <a:lnTo>
                  <a:pt x="136012" y="0"/>
                </a:lnTo>
                <a:lnTo>
                  <a:pt x="174963" y="0"/>
                </a:lnTo>
                <a:lnTo>
                  <a:pt x="174963" y="37327"/>
                </a:lnTo>
                <a:close/>
              </a:path>
              <a:path extrusionOk="0" h="1666875" w="1666875">
                <a:moveTo>
                  <a:pt x="27950" y="1295206"/>
                </a:moveTo>
                <a:lnTo>
                  <a:pt x="10639" y="1295206"/>
                </a:lnTo>
                <a:lnTo>
                  <a:pt x="10639" y="880902"/>
                </a:lnTo>
                <a:lnTo>
                  <a:pt x="146832" y="744709"/>
                </a:lnTo>
                <a:lnTo>
                  <a:pt x="146832" y="37327"/>
                </a:lnTo>
                <a:lnTo>
                  <a:pt x="164143" y="37327"/>
                </a:lnTo>
                <a:lnTo>
                  <a:pt x="164143" y="751877"/>
                </a:lnTo>
                <a:lnTo>
                  <a:pt x="27950" y="888070"/>
                </a:lnTo>
                <a:lnTo>
                  <a:pt x="27950" y="1295206"/>
                </a:lnTo>
                <a:close/>
              </a:path>
              <a:path extrusionOk="0" h="1666875" w="1666875">
                <a:moveTo>
                  <a:pt x="62393" y="369401"/>
                </a:moveTo>
                <a:lnTo>
                  <a:pt x="23442" y="369401"/>
                </a:lnTo>
                <a:lnTo>
                  <a:pt x="23442" y="331893"/>
                </a:lnTo>
                <a:lnTo>
                  <a:pt x="62393" y="331893"/>
                </a:lnTo>
                <a:lnTo>
                  <a:pt x="62393" y="369401"/>
                </a:lnTo>
                <a:close/>
              </a:path>
              <a:path extrusionOk="0" h="1666875" w="1666875">
                <a:moveTo>
                  <a:pt x="51573" y="725414"/>
                </a:moveTo>
                <a:lnTo>
                  <a:pt x="34262" y="725414"/>
                </a:lnTo>
                <a:lnTo>
                  <a:pt x="34262" y="369401"/>
                </a:lnTo>
                <a:lnTo>
                  <a:pt x="51573" y="369401"/>
                </a:lnTo>
                <a:lnTo>
                  <a:pt x="51573" y="725414"/>
                </a:lnTo>
                <a:close/>
              </a:path>
              <a:path extrusionOk="0" h="1666875" w="1666875">
                <a:moveTo>
                  <a:pt x="62393" y="762923"/>
                </a:moveTo>
                <a:lnTo>
                  <a:pt x="23442" y="762923"/>
                </a:lnTo>
                <a:lnTo>
                  <a:pt x="23442" y="725414"/>
                </a:lnTo>
                <a:lnTo>
                  <a:pt x="62393" y="725414"/>
                </a:lnTo>
                <a:lnTo>
                  <a:pt x="62393" y="762923"/>
                </a:lnTo>
                <a:close/>
              </a:path>
              <a:path extrusionOk="0" h="1666875" w="1666875">
                <a:moveTo>
                  <a:pt x="174963" y="1045857"/>
                </a:moveTo>
                <a:lnTo>
                  <a:pt x="136012" y="1045857"/>
                </a:lnTo>
                <a:lnTo>
                  <a:pt x="136012" y="1008349"/>
                </a:lnTo>
                <a:lnTo>
                  <a:pt x="174963" y="1008349"/>
                </a:lnTo>
                <a:lnTo>
                  <a:pt x="174963" y="1045857"/>
                </a:lnTo>
                <a:close/>
              </a:path>
              <a:path extrusionOk="0" h="1666875" w="1666875">
                <a:moveTo>
                  <a:pt x="164143" y="1495776"/>
                </a:moveTo>
                <a:lnTo>
                  <a:pt x="146832" y="1495776"/>
                </a:lnTo>
                <a:lnTo>
                  <a:pt x="146832" y="1045857"/>
                </a:lnTo>
                <a:lnTo>
                  <a:pt x="164143" y="1045857"/>
                </a:lnTo>
                <a:lnTo>
                  <a:pt x="164143" y="1495776"/>
                </a:lnTo>
                <a:close/>
              </a:path>
              <a:path extrusionOk="0" h="1666875" w="1666875">
                <a:moveTo>
                  <a:pt x="38770" y="1332714"/>
                </a:moveTo>
                <a:lnTo>
                  <a:pt x="0" y="1332714"/>
                </a:lnTo>
                <a:lnTo>
                  <a:pt x="0" y="1295206"/>
                </a:lnTo>
                <a:lnTo>
                  <a:pt x="38770" y="1295206"/>
                </a:lnTo>
                <a:lnTo>
                  <a:pt x="38770" y="1332714"/>
                </a:lnTo>
                <a:close/>
              </a:path>
              <a:path extrusionOk="0" h="1666875" w="1666875">
                <a:moveTo>
                  <a:pt x="174242" y="1496497"/>
                </a:moveTo>
                <a:lnTo>
                  <a:pt x="136733" y="1496497"/>
                </a:lnTo>
                <a:lnTo>
                  <a:pt x="136733" y="1495776"/>
                </a:lnTo>
                <a:lnTo>
                  <a:pt x="174242" y="1495776"/>
                </a:lnTo>
                <a:lnTo>
                  <a:pt x="174242" y="1496497"/>
                </a:lnTo>
                <a:close/>
              </a:path>
              <a:path extrusionOk="0" h="1666875" w="1666875">
                <a:moveTo>
                  <a:pt x="662435" y="1506596"/>
                </a:moveTo>
                <a:lnTo>
                  <a:pt x="624927" y="1506596"/>
                </a:lnTo>
                <a:lnTo>
                  <a:pt x="624927" y="1495776"/>
                </a:lnTo>
                <a:lnTo>
                  <a:pt x="662435" y="1495776"/>
                </a:lnTo>
                <a:lnTo>
                  <a:pt x="662435" y="1506596"/>
                </a:lnTo>
                <a:close/>
              </a:path>
              <a:path extrusionOk="0" h="1666875" w="1666875">
                <a:moveTo>
                  <a:pt x="807148" y="1642788"/>
                </a:moveTo>
                <a:lnTo>
                  <a:pt x="782624" y="1642788"/>
                </a:lnTo>
                <a:lnTo>
                  <a:pt x="918816" y="1506596"/>
                </a:lnTo>
                <a:lnTo>
                  <a:pt x="1633366" y="1506596"/>
                </a:lnTo>
                <a:lnTo>
                  <a:pt x="1633366" y="1495776"/>
                </a:lnTo>
                <a:lnTo>
                  <a:pt x="1666874" y="1495776"/>
                </a:lnTo>
                <a:lnTo>
                  <a:pt x="1666874" y="1523907"/>
                </a:lnTo>
                <a:lnTo>
                  <a:pt x="926029" y="1523907"/>
                </a:lnTo>
                <a:lnTo>
                  <a:pt x="807148" y="1642788"/>
                </a:lnTo>
                <a:close/>
              </a:path>
              <a:path extrusionOk="0" h="1666875" w="1666875">
                <a:moveTo>
                  <a:pt x="174963" y="1534006"/>
                </a:moveTo>
                <a:lnTo>
                  <a:pt x="136057" y="1534006"/>
                </a:lnTo>
                <a:lnTo>
                  <a:pt x="136057" y="1496497"/>
                </a:lnTo>
                <a:lnTo>
                  <a:pt x="174963" y="1496497"/>
                </a:lnTo>
                <a:lnTo>
                  <a:pt x="174963" y="1506596"/>
                </a:lnTo>
                <a:lnTo>
                  <a:pt x="662435" y="1506596"/>
                </a:lnTo>
                <a:lnTo>
                  <a:pt x="662435" y="1523907"/>
                </a:lnTo>
                <a:lnTo>
                  <a:pt x="174963" y="1523907"/>
                </a:lnTo>
                <a:lnTo>
                  <a:pt x="174963" y="1534006"/>
                </a:lnTo>
                <a:close/>
              </a:path>
              <a:path extrusionOk="0" h="1666875" w="1666875">
                <a:moveTo>
                  <a:pt x="662435" y="1534727"/>
                </a:moveTo>
                <a:lnTo>
                  <a:pt x="624927" y="1534727"/>
                </a:lnTo>
                <a:lnTo>
                  <a:pt x="624927" y="1523907"/>
                </a:lnTo>
                <a:lnTo>
                  <a:pt x="662435" y="1523907"/>
                </a:lnTo>
                <a:lnTo>
                  <a:pt x="662435" y="1534727"/>
                </a:lnTo>
                <a:close/>
              </a:path>
              <a:path extrusionOk="0" h="1666875" w="1666875">
                <a:moveTo>
                  <a:pt x="1666874" y="1534727"/>
                </a:moveTo>
                <a:lnTo>
                  <a:pt x="1633412" y="1534727"/>
                </a:lnTo>
                <a:lnTo>
                  <a:pt x="1633412" y="1523907"/>
                </a:lnTo>
                <a:lnTo>
                  <a:pt x="1666874" y="1523907"/>
                </a:lnTo>
                <a:lnTo>
                  <a:pt x="1666874" y="1534727"/>
                </a:lnTo>
                <a:close/>
              </a:path>
              <a:path extrusionOk="0" h="1666875" w="1666875">
                <a:moveTo>
                  <a:pt x="174242" y="1534727"/>
                </a:moveTo>
                <a:lnTo>
                  <a:pt x="136733" y="1534727"/>
                </a:lnTo>
                <a:lnTo>
                  <a:pt x="136733" y="1534006"/>
                </a:lnTo>
                <a:lnTo>
                  <a:pt x="174242" y="1534006"/>
                </a:lnTo>
                <a:lnTo>
                  <a:pt x="174242" y="1534727"/>
                </a:lnTo>
                <a:close/>
              </a:path>
              <a:path extrusionOk="0" h="1666875" w="1666875">
                <a:moveTo>
                  <a:pt x="945325" y="1647252"/>
                </a:moveTo>
                <a:lnTo>
                  <a:pt x="907816" y="1647252"/>
                </a:lnTo>
                <a:lnTo>
                  <a:pt x="907816" y="1608301"/>
                </a:lnTo>
                <a:lnTo>
                  <a:pt x="945325" y="1608301"/>
                </a:lnTo>
                <a:lnTo>
                  <a:pt x="945325" y="1619121"/>
                </a:lnTo>
                <a:lnTo>
                  <a:pt x="1338846" y="1619121"/>
                </a:lnTo>
                <a:lnTo>
                  <a:pt x="1338846" y="1636432"/>
                </a:lnTo>
                <a:lnTo>
                  <a:pt x="945325" y="1636432"/>
                </a:lnTo>
                <a:lnTo>
                  <a:pt x="945325" y="1647252"/>
                </a:lnTo>
                <a:close/>
              </a:path>
              <a:path extrusionOk="0" h="1666875" w="1666875">
                <a:moveTo>
                  <a:pt x="1338846" y="1619121"/>
                </a:moveTo>
                <a:lnTo>
                  <a:pt x="1301338" y="1619121"/>
                </a:lnTo>
                <a:lnTo>
                  <a:pt x="1301338" y="1608301"/>
                </a:lnTo>
                <a:lnTo>
                  <a:pt x="1338846" y="1608301"/>
                </a:lnTo>
                <a:lnTo>
                  <a:pt x="1338846" y="1619121"/>
                </a:lnTo>
                <a:close/>
              </a:path>
              <a:path extrusionOk="0" h="1666875" w="1666875">
                <a:moveTo>
                  <a:pt x="375488" y="1666874"/>
                </a:moveTo>
                <a:lnTo>
                  <a:pt x="337979" y="1666874"/>
                </a:lnTo>
                <a:lnTo>
                  <a:pt x="337979" y="1631969"/>
                </a:lnTo>
                <a:lnTo>
                  <a:pt x="375488" y="1631969"/>
                </a:lnTo>
                <a:lnTo>
                  <a:pt x="375488" y="1642788"/>
                </a:lnTo>
                <a:lnTo>
                  <a:pt x="807148" y="1642788"/>
                </a:lnTo>
                <a:lnTo>
                  <a:pt x="789837" y="1660100"/>
                </a:lnTo>
                <a:lnTo>
                  <a:pt x="375488" y="1660100"/>
                </a:lnTo>
                <a:lnTo>
                  <a:pt x="375488" y="1666874"/>
                </a:lnTo>
                <a:close/>
              </a:path>
              <a:path extrusionOk="0" h="1666875" w="1666875">
                <a:moveTo>
                  <a:pt x="1338846" y="1647252"/>
                </a:moveTo>
                <a:lnTo>
                  <a:pt x="1301338" y="1647252"/>
                </a:lnTo>
                <a:lnTo>
                  <a:pt x="1301338" y="1636432"/>
                </a:lnTo>
                <a:lnTo>
                  <a:pt x="1338846" y="1636432"/>
                </a:lnTo>
                <a:lnTo>
                  <a:pt x="1338846" y="1647252"/>
                </a:lnTo>
                <a:close/>
              </a:path>
            </a:pathLst>
          </a:custGeom>
          <a:solidFill>
            <a:srgbClr val="DE00B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700"/>
          </a:p>
        </p:txBody>
      </p:sp>
      <p:sp>
        <p:nvSpPr>
          <p:cNvPr id="139" name="Google Shape;139;p23"/>
          <p:cNvSpPr txBox="1"/>
          <p:nvPr>
            <p:ph type="title"/>
          </p:nvPr>
        </p:nvSpPr>
        <p:spPr>
          <a:xfrm>
            <a:off x="2042500" y="523075"/>
            <a:ext cx="5205000" cy="468300"/>
          </a:xfrm>
          <a:prstGeom prst="rect">
            <a:avLst/>
          </a:prstGeom>
          <a:noFill/>
          <a:ln>
            <a:noFill/>
          </a:ln>
        </p:spPr>
        <p:txBody>
          <a:bodyPr anchorCtr="0" anchor="t" bIns="0" lIns="0" spcFirstLastPara="1" rIns="0" wrap="square" tIns="6350">
            <a:spAutoFit/>
          </a:bodyPr>
          <a:lstStyle/>
          <a:p>
            <a:pPr indent="0" lvl="0" marL="0" rtl="0" algn="l">
              <a:lnSpc>
                <a:spcPct val="100000"/>
              </a:lnSpc>
              <a:spcBef>
                <a:spcPts val="0"/>
              </a:spcBef>
              <a:spcAft>
                <a:spcPts val="0"/>
              </a:spcAft>
              <a:buNone/>
            </a:pPr>
            <a:r>
              <a:rPr lang="tr">
                <a:latin typeface="Arial"/>
                <a:ea typeface="Arial"/>
                <a:cs typeface="Arial"/>
                <a:sym typeface="Arial"/>
              </a:rPr>
              <a:t>Unimodal AI vs Multimodal AI</a:t>
            </a:r>
            <a:endParaRPr>
              <a:latin typeface="Arial"/>
              <a:ea typeface="Arial"/>
              <a:cs typeface="Arial"/>
              <a:sym typeface="Arial"/>
            </a:endParaRPr>
          </a:p>
        </p:txBody>
      </p:sp>
      <p:sp>
        <p:nvSpPr>
          <p:cNvPr id="140" name="Google Shape;140;p23"/>
          <p:cNvSpPr/>
          <p:nvPr/>
        </p:nvSpPr>
        <p:spPr>
          <a:xfrm>
            <a:off x="8312471" y="82137"/>
            <a:ext cx="831532" cy="831532"/>
          </a:xfrm>
          <a:custGeom>
            <a:rect b="b" l="l" r="r" t="t"/>
            <a:pathLst>
              <a:path extrusionOk="0" h="1663064" w="1663065">
                <a:moveTo>
                  <a:pt x="1491911" y="1629547"/>
                </a:moveTo>
                <a:lnTo>
                  <a:pt x="1530862" y="1629547"/>
                </a:lnTo>
                <a:lnTo>
                  <a:pt x="1530862" y="1662559"/>
                </a:lnTo>
                <a:lnTo>
                  <a:pt x="1491911" y="1662559"/>
                </a:lnTo>
                <a:lnTo>
                  <a:pt x="1491911" y="1629547"/>
                </a:lnTo>
                <a:close/>
              </a:path>
              <a:path extrusionOk="0" h="1663064" w="1663065">
                <a:moveTo>
                  <a:pt x="1638924" y="371668"/>
                </a:moveTo>
                <a:lnTo>
                  <a:pt x="1656235" y="371668"/>
                </a:lnTo>
                <a:lnTo>
                  <a:pt x="1656235" y="785972"/>
                </a:lnTo>
                <a:lnTo>
                  <a:pt x="1520042" y="922164"/>
                </a:lnTo>
                <a:lnTo>
                  <a:pt x="1520042" y="1629547"/>
                </a:lnTo>
                <a:lnTo>
                  <a:pt x="1502731" y="1629547"/>
                </a:lnTo>
                <a:lnTo>
                  <a:pt x="1502731" y="914996"/>
                </a:lnTo>
                <a:lnTo>
                  <a:pt x="1638924" y="778804"/>
                </a:lnTo>
                <a:lnTo>
                  <a:pt x="1638924" y="371668"/>
                </a:lnTo>
                <a:close/>
              </a:path>
              <a:path extrusionOk="0" h="1663064" w="1663065">
                <a:moveTo>
                  <a:pt x="1604481" y="1297472"/>
                </a:moveTo>
                <a:lnTo>
                  <a:pt x="1643432" y="1297472"/>
                </a:lnTo>
                <a:lnTo>
                  <a:pt x="1643432" y="1334981"/>
                </a:lnTo>
                <a:lnTo>
                  <a:pt x="1604481" y="1334981"/>
                </a:lnTo>
                <a:lnTo>
                  <a:pt x="1604481" y="1297472"/>
                </a:lnTo>
                <a:close/>
              </a:path>
              <a:path extrusionOk="0" h="1663064" w="1663065">
                <a:moveTo>
                  <a:pt x="1615301" y="941460"/>
                </a:moveTo>
                <a:lnTo>
                  <a:pt x="1632612" y="941460"/>
                </a:lnTo>
                <a:lnTo>
                  <a:pt x="1632612" y="1297472"/>
                </a:lnTo>
                <a:lnTo>
                  <a:pt x="1615301" y="1297472"/>
                </a:lnTo>
                <a:lnTo>
                  <a:pt x="1615301" y="941460"/>
                </a:lnTo>
                <a:close/>
              </a:path>
              <a:path extrusionOk="0" h="1663064" w="1663065">
                <a:moveTo>
                  <a:pt x="1604481" y="903951"/>
                </a:moveTo>
                <a:lnTo>
                  <a:pt x="1643432" y="903951"/>
                </a:lnTo>
                <a:lnTo>
                  <a:pt x="1643432" y="941460"/>
                </a:lnTo>
                <a:lnTo>
                  <a:pt x="1604481" y="941460"/>
                </a:lnTo>
                <a:lnTo>
                  <a:pt x="1604481" y="903951"/>
                </a:lnTo>
                <a:close/>
              </a:path>
              <a:path extrusionOk="0" h="1663064" w="1663065">
                <a:moveTo>
                  <a:pt x="1491911" y="621016"/>
                </a:moveTo>
                <a:lnTo>
                  <a:pt x="1530862" y="621016"/>
                </a:lnTo>
                <a:lnTo>
                  <a:pt x="1530862" y="658525"/>
                </a:lnTo>
                <a:lnTo>
                  <a:pt x="1491911" y="658525"/>
                </a:lnTo>
                <a:lnTo>
                  <a:pt x="1491911" y="621016"/>
                </a:lnTo>
                <a:close/>
              </a:path>
              <a:path extrusionOk="0" h="1663064" w="1663065">
                <a:moveTo>
                  <a:pt x="1502731" y="171098"/>
                </a:moveTo>
                <a:lnTo>
                  <a:pt x="1520042" y="171098"/>
                </a:lnTo>
                <a:lnTo>
                  <a:pt x="1520042" y="621016"/>
                </a:lnTo>
                <a:lnTo>
                  <a:pt x="1502731" y="621016"/>
                </a:lnTo>
                <a:lnTo>
                  <a:pt x="1502731" y="171098"/>
                </a:lnTo>
                <a:close/>
              </a:path>
              <a:path extrusionOk="0" h="1663064" w="1663065">
                <a:moveTo>
                  <a:pt x="1628104" y="334159"/>
                </a:moveTo>
                <a:lnTo>
                  <a:pt x="1662559" y="334159"/>
                </a:lnTo>
                <a:lnTo>
                  <a:pt x="1662559" y="371668"/>
                </a:lnTo>
                <a:lnTo>
                  <a:pt x="1628104" y="371668"/>
                </a:lnTo>
                <a:lnTo>
                  <a:pt x="1628104" y="334159"/>
                </a:lnTo>
                <a:close/>
              </a:path>
              <a:path extrusionOk="0" h="1663064" w="1663065">
                <a:moveTo>
                  <a:pt x="1492632" y="170377"/>
                </a:moveTo>
                <a:lnTo>
                  <a:pt x="1530141" y="170377"/>
                </a:lnTo>
                <a:lnTo>
                  <a:pt x="1530141" y="171098"/>
                </a:lnTo>
                <a:lnTo>
                  <a:pt x="1492632" y="171098"/>
                </a:lnTo>
                <a:lnTo>
                  <a:pt x="1492632" y="170377"/>
                </a:lnTo>
                <a:close/>
              </a:path>
              <a:path extrusionOk="0" h="1663064" w="1663065">
                <a:moveTo>
                  <a:pt x="1004439" y="160278"/>
                </a:moveTo>
                <a:lnTo>
                  <a:pt x="1041947" y="160278"/>
                </a:lnTo>
                <a:lnTo>
                  <a:pt x="1041947" y="171098"/>
                </a:lnTo>
                <a:lnTo>
                  <a:pt x="1004439" y="171098"/>
                </a:lnTo>
                <a:lnTo>
                  <a:pt x="1004439" y="160278"/>
                </a:lnTo>
                <a:close/>
              </a:path>
              <a:path extrusionOk="0" h="1663064" w="1663065">
                <a:moveTo>
                  <a:pt x="859726" y="24085"/>
                </a:moveTo>
                <a:lnTo>
                  <a:pt x="884250" y="24085"/>
                </a:lnTo>
                <a:lnTo>
                  <a:pt x="748058" y="160278"/>
                </a:lnTo>
                <a:lnTo>
                  <a:pt x="33508" y="160278"/>
                </a:lnTo>
                <a:lnTo>
                  <a:pt x="33508" y="171098"/>
                </a:lnTo>
                <a:lnTo>
                  <a:pt x="0" y="171098"/>
                </a:lnTo>
                <a:lnTo>
                  <a:pt x="0" y="142967"/>
                </a:lnTo>
                <a:lnTo>
                  <a:pt x="740845" y="142967"/>
                </a:lnTo>
                <a:lnTo>
                  <a:pt x="859726" y="24085"/>
                </a:lnTo>
                <a:close/>
              </a:path>
              <a:path extrusionOk="0" h="1663064" w="1663065">
                <a:moveTo>
                  <a:pt x="1491911" y="132868"/>
                </a:moveTo>
                <a:lnTo>
                  <a:pt x="1530817" y="132868"/>
                </a:lnTo>
                <a:lnTo>
                  <a:pt x="1530817" y="170377"/>
                </a:lnTo>
                <a:lnTo>
                  <a:pt x="1491911" y="170377"/>
                </a:lnTo>
                <a:lnTo>
                  <a:pt x="1491911" y="160278"/>
                </a:lnTo>
                <a:lnTo>
                  <a:pt x="1004439" y="160278"/>
                </a:lnTo>
                <a:lnTo>
                  <a:pt x="1004439" y="142967"/>
                </a:lnTo>
                <a:lnTo>
                  <a:pt x="1491911" y="142967"/>
                </a:lnTo>
                <a:lnTo>
                  <a:pt x="1491911" y="132868"/>
                </a:lnTo>
                <a:close/>
              </a:path>
              <a:path extrusionOk="0" h="1663064" w="1663065">
                <a:moveTo>
                  <a:pt x="1004439" y="132147"/>
                </a:moveTo>
                <a:lnTo>
                  <a:pt x="1041947" y="132147"/>
                </a:lnTo>
                <a:lnTo>
                  <a:pt x="1041947" y="142967"/>
                </a:lnTo>
                <a:lnTo>
                  <a:pt x="1004439" y="142967"/>
                </a:lnTo>
                <a:lnTo>
                  <a:pt x="1004439" y="132147"/>
                </a:lnTo>
                <a:close/>
              </a:path>
              <a:path extrusionOk="0" h="1663064" w="1663065">
                <a:moveTo>
                  <a:pt x="0" y="132147"/>
                </a:moveTo>
                <a:lnTo>
                  <a:pt x="33462" y="132147"/>
                </a:lnTo>
                <a:lnTo>
                  <a:pt x="33462" y="142967"/>
                </a:lnTo>
                <a:lnTo>
                  <a:pt x="0" y="142967"/>
                </a:lnTo>
                <a:lnTo>
                  <a:pt x="0" y="132147"/>
                </a:lnTo>
                <a:close/>
              </a:path>
              <a:path extrusionOk="0" h="1663064" w="1663065">
                <a:moveTo>
                  <a:pt x="1492632" y="132147"/>
                </a:moveTo>
                <a:lnTo>
                  <a:pt x="1530141" y="132147"/>
                </a:lnTo>
                <a:lnTo>
                  <a:pt x="1530141" y="132868"/>
                </a:lnTo>
                <a:lnTo>
                  <a:pt x="1492632" y="132868"/>
                </a:lnTo>
                <a:lnTo>
                  <a:pt x="1492632" y="132147"/>
                </a:lnTo>
                <a:close/>
              </a:path>
              <a:path extrusionOk="0" h="1663064" w="1663065">
                <a:moveTo>
                  <a:pt x="721549" y="19622"/>
                </a:moveTo>
                <a:lnTo>
                  <a:pt x="759058" y="19622"/>
                </a:lnTo>
                <a:lnTo>
                  <a:pt x="759058" y="58573"/>
                </a:lnTo>
                <a:lnTo>
                  <a:pt x="721549" y="58573"/>
                </a:lnTo>
                <a:lnTo>
                  <a:pt x="721549" y="47753"/>
                </a:lnTo>
                <a:lnTo>
                  <a:pt x="328028" y="47753"/>
                </a:lnTo>
                <a:lnTo>
                  <a:pt x="328028" y="30442"/>
                </a:lnTo>
                <a:lnTo>
                  <a:pt x="721549" y="30442"/>
                </a:lnTo>
                <a:lnTo>
                  <a:pt x="721549" y="19622"/>
                </a:lnTo>
                <a:close/>
              </a:path>
              <a:path extrusionOk="0" h="1663064" w="1663065">
                <a:moveTo>
                  <a:pt x="328028" y="47753"/>
                </a:moveTo>
                <a:lnTo>
                  <a:pt x="365536" y="47753"/>
                </a:lnTo>
                <a:lnTo>
                  <a:pt x="365536" y="58573"/>
                </a:lnTo>
                <a:lnTo>
                  <a:pt x="328028" y="58573"/>
                </a:lnTo>
                <a:lnTo>
                  <a:pt x="328028" y="47753"/>
                </a:lnTo>
                <a:close/>
              </a:path>
              <a:path extrusionOk="0" h="1663064" w="1663065">
                <a:moveTo>
                  <a:pt x="1291386" y="0"/>
                </a:moveTo>
                <a:lnTo>
                  <a:pt x="1328895" y="0"/>
                </a:lnTo>
                <a:lnTo>
                  <a:pt x="1328895" y="34905"/>
                </a:lnTo>
                <a:lnTo>
                  <a:pt x="1291386" y="34905"/>
                </a:lnTo>
                <a:lnTo>
                  <a:pt x="1291386" y="24085"/>
                </a:lnTo>
                <a:lnTo>
                  <a:pt x="859726" y="24085"/>
                </a:lnTo>
                <a:lnTo>
                  <a:pt x="877037" y="6774"/>
                </a:lnTo>
                <a:lnTo>
                  <a:pt x="1291386" y="6774"/>
                </a:lnTo>
                <a:lnTo>
                  <a:pt x="1291386" y="0"/>
                </a:lnTo>
                <a:close/>
              </a:path>
              <a:path extrusionOk="0" h="1663064" w="1663065">
                <a:moveTo>
                  <a:pt x="328028" y="19622"/>
                </a:moveTo>
                <a:lnTo>
                  <a:pt x="365536" y="19622"/>
                </a:lnTo>
                <a:lnTo>
                  <a:pt x="365536" y="30442"/>
                </a:lnTo>
                <a:lnTo>
                  <a:pt x="328028" y="30442"/>
                </a:lnTo>
                <a:lnTo>
                  <a:pt x="328028" y="19622"/>
                </a:lnTo>
                <a:close/>
              </a:path>
            </a:pathLst>
          </a:custGeom>
          <a:solidFill>
            <a:srgbClr val="DE00B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700"/>
          </a:p>
        </p:txBody>
      </p:sp>
      <p:grpSp>
        <p:nvGrpSpPr>
          <p:cNvPr id="141" name="Google Shape;141;p23"/>
          <p:cNvGrpSpPr/>
          <p:nvPr/>
        </p:nvGrpSpPr>
        <p:grpSpPr>
          <a:xfrm>
            <a:off x="129378" y="82130"/>
            <a:ext cx="1313610" cy="514350"/>
            <a:chOff x="258756" y="164259"/>
            <a:chExt cx="2627219" cy="1028699"/>
          </a:xfrm>
        </p:grpSpPr>
        <p:pic>
          <p:nvPicPr>
            <p:cNvPr id="142" name="Google Shape;142;p23"/>
            <p:cNvPicPr preferRelativeResize="0"/>
            <p:nvPr/>
          </p:nvPicPr>
          <p:blipFill rotWithShape="1">
            <a:blip r:embed="rId3">
              <a:alphaModFix/>
            </a:blip>
            <a:srcRect b="0" l="0" r="0" t="0"/>
            <a:stretch/>
          </p:blipFill>
          <p:spPr>
            <a:xfrm>
              <a:off x="258756" y="164259"/>
              <a:ext cx="1009649" cy="1028699"/>
            </a:xfrm>
            <a:prstGeom prst="rect">
              <a:avLst/>
            </a:prstGeom>
            <a:noFill/>
            <a:ln>
              <a:noFill/>
            </a:ln>
          </p:spPr>
        </p:pic>
        <p:pic>
          <p:nvPicPr>
            <p:cNvPr id="143" name="Google Shape;143;p23"/>
            <p:cNvPicPr preferRelativeResize="0"/>
            <p:nvPr/>
          </p:nvPicPr>
          <p:blipFill rotWithShape="1">
            <a:blip r:embed="rId4">
              <a:alphaModFix/>
            </a:blip>
            <a:srcRect b="0" l="0" r="0" t="0"/>
            <a:stretch/>
          </p:blipFill>
          <p:spPr>
            <a:xfrm>
              <a:off x="1028699" y="269053"/>
              <a:ext cx="285749" cy="819149"/>
            </a:xfrm>
            <a:prstGeom prst="rect">
              <a:avLst/>
            </a:prstGeom>
            <a:noFill/>
            <a:ln>
              <a:noFill/>
            </a:ln>
          </p:spPr>
        </p:pic>
        <p:pic>
          <p:nvPicPr>
            <p:cNvPr id="144" name="Google Shape;144;p23"/>
            <p:cNvPicPr preferRelativeResize="0"/>
            <p:nvPr/>
          </p:nvPicPr>
          <p:blipFill rotWithShape="1">
            <a:blip r:embed="rId5">
              <a:alphaModFix/>
            </a:blip>
            <a:srcRect b="0" l="0" r="0" t="0"/>
            <a:stretch/>
          </p:blipFill>
          <p:spPr>
            <a:xfrm>
              <a:off x="1314351" y="164259"/>
              <a:ext cx="1571624" cy="819149"/>
            </a:xfrm>
            <a:prstGeom prst="rect">
              <a:avLst/>
            </a:prstGeom>
            <a:noFill/>
            <a:ln>
              <a:noFill/>
            </a:ln>
          </p:spPr>
        </p:pic>
      </p:grpSp>
      <p:pic>
        <p:nvPicPr>
          <p:cNvPr id="145" name="Google Shape;145;p23"/>
          <p:cNvPicPr preferRelativeResize="0"/>
          <p:nvPr/>
        </p:nvPicPr>
        <p:blipFill>
          <a:blip r:embed="rId6">
            <a:alphaModFix/>
          </a:blip>
          <a:stretch>
            <a:fillRect/>
          </a:stretch>
        </p:blipFill>
        <p:spPr>
          <a:xfrm>
            <a:off x="1466850" y="1077675"/>
            <a:ext cx="5780650" cy="38473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4"/>
          <p:cNvSpPr/>
          <p:nvPr/>
        </p:nvSpPr>
        <p:spPr>
          <a:xfrm>
            <a:off x="129382" y="4310064"/>
            <a:ext cx="833438" cy="833438"/>
          </a:xfrm>
          <a:custGeom>
            <a:rect b="b" l="l" r="r" t="t"/>
            <a:pathLst>
              <a:path extrusionOk="0" h="1666875" w="1666875">
                <a:moveTo>
                  <a:pt x="174963" y="37327"/>
                </a:moveTo>
                <a:lnTo>
                  <a:pt x="136012" y="37327"/>
                </a:lnTo>
                <a:lnTo>
                  <a:pt x="136012" y="0"/>
                </a:lnTo>
                <a:lnTo>
                  <a:pt x="174963" y="0"/>
                </a:lnTo>
                <a:lnTo>
                  <a:pt x="174963" y="37327"/>
                </a:lnTo>
                <a:close/>
              </a:path>
              <a:path extrusionOk="0" h="1666875" w="1666875">
                <a:moveTo>
                  <a:pt x="27950" y="1295206"/>
                </a:moveTo>
                <a:lnTo>
                  <a:pt x="10639" y="1295206"/>
                </a:lnTo>
                <a:lnTo>
                  <a:pt x="10639" y="880902"/>
                </a:lnTo>
                <a:lnTo>
                  <a:pt x="146832" y="744709"/>
                </a:lnTo>
                <a:lnTo>
                  <a:pt x="146832" y="37327"/>
                </a:lnTo>
                <a:lnTo>
                  <a:pt x="164143" y="37327"/>
                </a:lnTo>
                <a:lnTo>
                  <a:pt x="164143" y="751877"/>
                </a:lnTo>
                <a:lnTo>
                  <a:pt x="27950" y="888070"/>
                </a:lnTo>
                <a:lnTo>
                  <a:pt x="27950" y="1295206"/>
                </a:lnTo>
                <a:close/>
              </a:path>
              <a:path extrusionOk="0" h="1666875" w="1666875">
                <a:moveTo>
                  <a:pt x="62393" y="369401"/>
                </a:moveTo>
                <a:lnTo>
                  <a:pt x="23442" y="369401"/>
                </a:lnTo>
                <a:lnTo>
                  <a:pt x="23442" y="331893"/>
                </a:lnTo>
                <a:lnTo>
                  <a:pt x="62393" y="331893"/>
                </a:lnTo>
                <a:lnTo>
                  <a:pt x="62393" y="369401"/>
                </a:lnTo>
                <a:close/>
              </a:path>
              <a:path extrusionOk="0" h="1666875" w="1666875">
                <a:moveTo>
                  <a:pt x="51573" y="725414"/>
                </a:moveTo>
                <a:lnTo>
                  <a:pt x="34262" y="725414"/>
                </a:lnTo>
                <a:lnTo>
                  <a:pt x="34262" y="369401"/>
                </a:lnTo>
                <a:lnTo>
                  <a:pt x="51573" y="369401"/>
                </a:lnTo>
                <a:lnTo>
                  <a:pt x="51573" y="725414"/>
                </a:lnTo>
                <a:close/>
              </a:path>
              <a:path extrusionOk="0" h="1666875" w="1666875">
                <a:moveTo>
                  <a:pt x="62393" y="762923"/>
                </a:moveTo>
                <a:lnTo>
                  <a:pt x="23442" y="762923"/>
                </a:lnTo>
                <a:lnTo>
                  <a:pt x="23442" y="725414"/>
                </a:lnTo>
                <a:lnTo>
                  <a:pt x="62393" y="725414"/>
                </a:lnTo>
                <a:lnTo>
                  <a:pt x="62393" y="762923"/>
                </a:lnTo>
                <a:close/>
              </a:path>
              <a:path extrusionOk="0" h="1666875" w="1666875">
                <a:moveTo>
                  <a:pt x="174963" y="1045857"/>
                </a:moveTo>
                <a:lnTo>
                  <a:pt x="136012" y="1045857"/>
                </a:lnTo>
                <a:lnTo>
                  <a:pt x="136012" y="1008349"/>
                </a:lnTo>
                <a:lnTo>
                  <a:pt x="174963" y="1008349"/>
                </a:lnTo>
                <a:lnTo>
                  <a:pt x="174963" y="1045857"/>
                </a:lnTo>
                <a:close/>
              </a:path>
              <a:path extrusionOk="0" h="1666875" w="1666875">
                <a:moveTo>
                  <a:pt x="164143" y="1495776"/>
                </a:moveTo>
                <a:lnTo>
                  <a:pt x="146832" y="1495776"/>
                </a:lnTo>
                <a:lnTo>
                  <a:pt x="146832" y="1045857"/>
                </a:lnTo>
                <a:lnTo>
                  <a:pt x="164143" y="1045857"/>
                </a:lnTo>
                <a:lnTo>
                  <a:pt x="164143" y="1495776"/>
                </a:lnTo>
                <a:close/>
              </a:path>
              <a:path extrusionOk="0" h="1666875" w="1666875">
                <a:moveTo>
                  <a:pt x="38770" y="1332714"/>
                </a:moveTo>
                <a:lnTo>
                  <a:pt x="0" y="1332714"/>
                </a:lnTo>
                <a:lnTo>
                  <a:pt x="0" y="1295206"/>
                </a:lnTo>
                <a:lnTo>
                  <a:pt x="38770" y="1295206"/>
                </a:lnTo>
                <a:lnTo>
                  <a:pt x="38770" y="1332714"/>
                </a:lnTo>
                <a:close/>
              </a:path>
              <a:path extrusionOk="0" h="1666875" w="1666875">
                <a:moveTo>
                  <a:pt x="174242" y="1496497"/>
                </a:moveTo>
                <a:lnTo>
                  <a:pt x="136733" y="1496497"/>
                </a:lnTo>
                <a:lnTo>
                  <a:pt x="136733" y="1495776"/>
                </a:lnTo>
                <a:lnTo>
                  <a:pt x="174242" y="1495776"/>
                </a:lnTo>
                <a:lnTo>
                  <a:pt x="174242" y="1496497"/>
                </a:lnTo>
                <a:close/>
              </a:path>
              <a:path extrusionOk="0" h="1666875" w="1666875">
                <a:moveTo>
                  <a:pt x="662435" y="1506596"/>
                </a:moveTo>
                <a:lnTo>
                  <a:pt x="624927" y="1506596"/>
                </a:lnTo>
                <a:lnTo>
                  <a:pt x="624927" y="1495776"/>
                </a:lnTo>
                <a:lnTo>
                  <a:pt x="662435" y="1495776"/>
                </a:lnTo>
                <a:lnTo>
                  <a:pt x="662435" y="1506596"/>
                </a:lnTo>
                <a:close/>
              </a:path>
              <a:path extrusionOk="0" h="1666875" w="1666875">
                <a:moveTo>
                  <a:pt x="807148" y="1642788"/>
                </a:moveTo>
                <a:lnTo>
                  <a:pt x="782624" y="1642788"/>
                </a:lnTo>
                <a:lnTo>
                  <a:pt x="918816" y="1506596"/>
                </a:lnTo>
                <a:lnTo>
                  <a:pt x="1633366" y="1506596"/>
                </a:lnTo>
                <a:lnTo>
                  <a:pt x="1633366" y="1495776"/>
                </a:lnTo>
                <a:lnTo>
                  <a:pt x="1666874" y="1495776"/>
                </a:lnTo>
                <a:lnTo>
                  <a:pt x="1666874" y="1523907"/>
                </a:lnTo>
                <a:lnTo>
                  <a:pt x="926029" y="1523907"/>
                </a:lnTo>
                <a:lnTo>
                  <a:pt x="807148" y="1642788"/>
                </a:lnTo>
                <a:close/>
              </a:path>
              <a:path extrusionOk="0" h="1666875" w="1666875">
                <a:moveTo>
                  <a:pt x="174963" y="1534006"/>
                </a:moveTo>
                <a:lnTo>
                  <a:pt x="136057" y="1534006"/>
                </a:lnTo>
                <a:lnTo>
                  <a:pt x="136057" y="1496497"/>
                </a:lnTo>
                <a:lnTo>
                  <a:pt x="174963" y="1496497"/>
                </a:lnTo>
                <a:lnTo>
                  <a:pt x="174963" y="1506596"/>
                </a:lnTo>
                <a:lnTo>
                  <a:pt x="662435" y="1506596"/>
                </a:lnTo>
                <a:lnTo>
                  <a:pt x="662435" y="1523907"/>
                </a:lnTo>
                <a:lnTo>
                  <a:pt x="174963" y="1523907"/>
                </a:lnTo>
                <a:lnTo>
                  <a:pt x="174963" y="1534006"/>
                </a:lnTo>
                <a:close/>
              </a:path>
              <a:path extrusionOk="0" h="1666875" w="1666875">
                <a:moveTo>
                  <a:pt x="662435" y="1534727"/>
                </a:moveTo>
                <a:lnTo>
                  <a:pt x="624927" y="1534727"/>
                </a:lnTo>
                <a:lnTo>
                  <a:pt x="624927" y="1523907"/>
                </a:lnTo>
                <a:lnTo>
                  <a:pt x="662435" y="1523907"/>
                </a:lnTo>
                <a:lnTo>
                  <a:pt x="662435" y="1534727"/>
                </a:lnTo>
                <a:close/>
              </a:path>
              <a:path extrusionOk="0" h="1666875" w="1666875">
                <a:moveTo>
                  <a:pt x="1666874" y="1534727"/>
                </a:moveTo>
                <a:lnTo>
                  <a:pt x="1633412" y="1534727"/>
                </a:lnTo>
                <a:lnTo>
                  <a:pt x="1633412" y="1523907"/>
                </a:lnTo>
                <a:lnTo>
                  <a:pt x="1666874" y="1523907"/>
                </a:lnTo>
                <a:lnTo>
                  <a:pt x="1666874" y="1534727"/>
                </a:lnTo>
                <a:close/>
              </a:path>
              <a:path extrusionOk="0" h="1666875" w="1666875">
                <a:moveTo>
                  <a:pt x="174242" y="1534727"/>
                </a:moveTo>
                <a:lnTo>
                  <a:pt x="136733" y="1534727"/>
                </a:lnTo>
                <a:lnTo>
                  <a:pt x="136733" y="1534006"/>
                </a:lnTo>
                <a:lnTo>
                  <a:pt x="174242" y="1534006"/>
                </a:lnTo>
                <a:lnTo>
                  <a:pt x="174242" y="1534727"/>
                </a:lnTo>
                <a:close/>
              </a:path>
              <a:path extrusionOk="0" h="1666875" w="1666875">
                <a:moveTo>
                  <a:pt x="945325" y="1647252"/>
                </a:moveTo>
                <a:lnTo>
                  <a:pt x="907816" y="1647252"/>
                </a:lnTo>
                <a:lnTo>
                  <a:pt x="907816" y="1608301"/>
                </a:lnTo>
                <a:lnTo>
                  <a:pt x="945325" y="1608301"/>
                </a:lnTo>
                <a:lnTo>
                  <a:pt x="945325" y="1619121"/>
                </a:lnTo>
                <a:lnTo>
                  <a:pt x="1338846" y="1619121"/>
                </a:lnTo>
                <a:lnTo>
                  <a:pt x="1338846" y="1636432"/>
                </a:lnTo>
                <a:lnTo>
                  <a:pt x="945325" y="1636432"/>
                </a:lnTo>
                <a:lnTo>
                  <a:pt x="945325" y="1647252"/>
                </a:lnTo>
                <a:close/>
              </a:path>
              <a:path extrusionOk="0" h="1666875" w="1666875">
                <a:moveTo>
                  <a:pt x="1338846" y="1619121"/>
                </a:moveTo>
                <a:lnTo>
                  <a:pt x="1301338" y="1619121"/>
                </a:lnTo>
                <a:lnTo>
                  <a:pt x="1301338" y="1608301"/>
                </a:lnTo>
                <a:lnTo>
                  <a:pt x="1338846" y="1608301"/>
                </a:lnTo>
                <a:lnTo>
                  <a:pt x="1338846" y="1619121"/>
                </a:lnTo>
                <a:close/>
              </a:path>
              <a:path extrusionOk="0" h="1666875" w="1666875">
                <a:moveTo>
                  <a:pt x="375488" y="1666874"/>
                </a:moveTo>
                <a:lnTo>
                  <a:pt x="337979" y="1666874"/>
                </a:lnTo>
                <a:lnTo>
                  <a:pt x="337979" y="1631969"/>
                </a:lnTo>
                <a:lnTo>
                  <a:pt x="375488" y="1631969"/>
                </a:lnTo>
                <a:lnTo>
                  <a:pt x="375488" y="1642788"/>
                </a:lnTo>
                <a:lnTo>
                  <a:pt x="807148" y="1642788"/>
                </a:lnTo>
                <a:lnTo>
                  <a:pt x="789837" y="1660100"/>
                </a:lnTo>
                <a:lnTo>
                  <a:pt x="375488" y="1660100"/>
                </a:lnTo>
                <a:lnTo>
                  <a:pt x="375488" y="1666874"/>
                </a:lnTo>
                <a:close/>
              </a:path>
              <a:path extrusionOk="0" h="1666875" w="1666875">
                <a:moveTo>
                  <a:pt x="1338846" y="1647252"/>
                </a:moveTo>
                <a:lnTo>
                  <a:pt x="1301338" y="1647252"/>
                </a:lnTo>
                <a:lnTo>
                  <a:pt x="1301338" y="1636432"/>
                </a:lnTo>
                <a:lnTo>
                  <a:pt x="1338846" y="1636432"/>
                </a:lnTo>
                <a:lnTo>
                  <a:pt x="1338846" y="1647252"/>
                </a:lnTo>
                <a:close/>
              </a:path>
            </a:pathLst>
          </a:custGeom>
          <a:solidFill>
            <a:srgbClr val="DE00B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700"/>
          </a:p>
        </p:txBody>
      </p:sp>
      <p:sp>
        <p:nvSpPr>
          <p:cNvPr id="151" name="Google Shape;151;p24"/>
          <p:cNvSpPr txBox="1"/>
          <p:nvPr>
            <p:ph type="title"/>
          </p:nvPr>
        </p:nvSpPr>
        <p:spPr>
          <a:xfrm>
            <a:off x="1756375" y="523075"/>
            <a:ext cx="5825700" cy="468300"/>
          </a:xfrm>
          <a:prstGeom prst="rect">
            <a:avLst/>
          </a:prstGeom>
          <a:noFill/>
          <a:ln>
            <a:noFill/>
          </a:ln>
        </p:spPr>
        <p:txBody>
          <a:bodyPr anchorCtr="0" anchor="t" bIns="0" lIns="0" spcFirstLastPara="1" rIns="0" wrap="square" tIns="6350">
            <a:spAutoFit/>
          </a:bodyPr>
          <a:lstStyle/>
          <a:p>
            <a:pPr indent="0" lvl="0" marL="0" rtl="0" algn="l">
              <a:lnSpc>
                <a:spcPct val="100000"/>
              </a:lnSpc>
              <a:spcBef>
                <a:spcPts val="0"/>
              </a:spcBef>
              <a:spcAft>
                <a:spcPts val="0"/>
              </a:spcAft>
              <a:buNone/>
            </a:pPr>
            <a:r>
              <a:rPr lang="tr">
                <a:latin typeface="Arial"/>
                <a:ea typeface="Arial"/>
                <a:cs typeface="Arial"/>
                <a:sym typeface="Arial"/>
              </a:rPr>
              <a:t>Multimodal</a:t>
            </a:r>
            <a:r>
              <a:rPr lang="tr">
                <a:latin typeface="Arial"/>
                <a:ea typeface="Arial"/>
                <a:cs typeface="Arial"/>
                <a:sym typeface="Arial"/>
              </a:rPr>
              <a:t> AI Kullanım Alanları</a:t>
            </a:r>
            <a:endParaRPr>
              <a:latin typeface="Arial"/>
              <a:ea typeface="Arial"/>
              <a:cs typeface="Arial"/>
              <a:sym typeface="Arial"/>
            </a:endParaRPr>
          </a:p>
        </p:txBody>
      </p:sp>
      <p:sp>
        <p:nvSpPr>
          <p:cNvPr id="152" name="Google Shape;152;p24"/>
          <p:cNvSpPr/>
          <p:nvPr/>
        </p:nvSpPr>
        <p:spPr>
          <a:xfrm>
            <a:off x="8201871" y="159837"/>
            <a:ext cx="831532" cy="831532"/>
          </a:xfrm>
          <a:custGeom>
            <a:rect b="b" l="l" r="r" t="t"/>
            <a:pathLst>
              <a:path extrusionOk="0" h="1663064" w="1663065">
                <a:moveTo>
                  <a:pt x="1491911" y="1629547"/>
                </a:moveTo>
                <a:lnTo>
                  <a:pt x="1530862" y="1629547"/>
                </a:lnTo>
                <a:lnTo>
                  <a:pt x="1530862" y="1662559"/>
                </a:lnTo>
                <a:lnTo>
                  <a:pt x="1491911" y="1662559"/>
                </a:lnTo>
                <a:lnTo>
                  <a:pt x="1491911" y="1629547"/>
                </a:lnTo>
                <a:close/>
              </a:path>
              <a:path extrusionOk="0" h="1663064" w="1663065">
                <a:moveTo>
                  <a:pt x="1638924" y="371668"/>
                </a:moveTo>
                <a:lnTo>
                  <a:pt x="1656235" y="371668"/>
                </a:lnTo>
                <a:lnTo>
                  <a:pt x="1656235" y="785972"/>
                </a:lnTo>
                <a:lnTo>
                  <a:pt x="1520042" y="922164"/>
                </a:lnTo>
                <a:lnTo>
                  <a:pt x="1520042" y="1629547"/>
                </a:lnTo>
                <a:lnTo>
                  <a:pt x="1502731" y="1629547"/>
                </a:lnTo>
                <a:lnTo>
                  <a:pt x="1502731" y="914996"/>
                </a:lnTo>
                <a:lnTo>
                  <a:pt x="1638924" y="778804"/>
                </a:lnTo>
                <a:lnTo>
                  <a:pt x="1638924" y="371668"/>
                </a:lnTo>
                <a:close/>
              </a:path>
              <a:path extrusionOk="0" h="1663064" w="1663065">
                <a:moveTo>
                  <a:pt x="1604481" y="1297472"/>
                </a:moveTo>
                <a:lnTo>
                  <a:pt x="1643432" y="1297472"/>
                </a:lnTo>
                <a:lnTo>
                  <a:pt x="1643432" y="1334981"/>
                </a:lnTo>
                <a:lnTo>
                  <a:pt x="1604481" y="1334981"/>
                </a:lnTo>
                <a:lnTo>
                  <a:pt x="1604481" y="1297472"/>
                </a:lnTo>
                <a:close/>
              </a:path>
              <a:path extrusionOk="0" h="1663064" w="1663065">
                <a:moveTo>
                  <a:pt x="1615301" y="941460"/>
                </a:moveTo>
                <a:lnTo>
                  <a:pt x="1632612" y="941460"/>
                </a:lnTo>
                <a:lnTo>
                  <a:pt x="1632612" y="1297472"/>
                </a:lnTo>
                <a:lnTo>
                  <a:pt x="1615301" y="1297472"/>
                </a:lnTo>
                <a:lnTo>
                  <a:pt x="1615301" y="941460"/>
                </a:lnTo>
                <a:close/>
              </a:path>
              <a:path extrusionOk="0" h="1663064" w="1663065">
                <a:moveTo>
                  <a:pt x="1604481" y="903951"/>
                </a:moveTo>
                <a:lnTo>
                  <a:pt x="1643432" y="903951"/>
                </a:lnTo>
                <a:lnTo>
                  <a:pt x="1643432" y="941460"/>
                </a:lnTo>
                <a:lnTo>
                  <a:pt x="1604481" y="941460"/>
                </a:lnTo>
                <a:lnTo>
                  <a:pt x="1604481" y="903951"/>
                </a:lnTo>
                <a:close/>
              </a:path>
              <a:path extrusionOk="0" h="1663064" w="1663065">
                <a:moveTo>
                  <a:pt x="1491911" y="621016"/>
                </a:moveTo>
                <a:lnTo>
                  <a:pt x="1530862" y="621016"/>
                </a:lnTo>
                <a:lnTo>
                  <a:pt x="1530862" y="658525"/>
                </a:lnTo>
                <a:lnTo>
                  <a:pt x="1491911" y="658525"/>
                </a:lnTo>
                <a:lnTo>
                  <a:pt x="1491911" y="621016"/>
                </a:lnTo>
                <a:close/>
              </a:path>
              <a:path extrusionOk="0" h="1663064" w="1663065">
                <a:moveTo>
                  <a:pt x="1502731" y="171098"/>
                </a:moveTo>
                <a:lnTo>
                  <a:pt x="1520042" y="171098"/>
                </a:lnTo>
                <a:lnTo>
                  <a:pt x="1520042" y="621016"/>
                </a:lnTo>
                <a:lnTo>
                  <a:pt x="1502731" y="621016"/>
                </a:lnTo>
                <a:lnTo>
                  <a:pt x="1502731" y="171098"/>
                </a:lnTo>
                <a:close/>
              </a:path>
              <a:path extrusionOk="0" h="1663064" w="1663065">
                <a:moveTo>
                  <a:pt x="1628104" y="334159"/>
                </a:moveTo>
                <a:lnTo>
                  <a:pt x="1662559" y="334159"/>
                </a:lnTo>
                <a:lnTo>
                  <a:pt x="1662559" y="371668"/>
                </a:lnTo>
                <a:lnTo>
                  <a:pt x="1628104" y="371668"/>
                </a:lnTo>
                <a:lnTo>
                  <a:pt x="1628104" y="334159"/>
                </a:lnTo>
                <a:close/>
              </a:path>
              <a:path extrusionOk="0" h="1663064" w="1663065">
                <a:moveTo>
                  <a:pt x="1492632" y="170377"/>
                </a:moveTo>
                <a:lnTo>
                  <a:pt x="1530141" y="170377"/>
                </a:lnTo>
                <a:lnTo>
                  <a:pt x="1530141" y="171098"/>
                </a:lnTo>
                <a:lnTo>
                  <a:pt x="1492632" y="171098"/>
                </a:lnTo>
                <a:lnTo>
                  <a:pt x="1492632" y="170377"/>
                </a:lnTo>
                <a:close/>
              </a:path>
              <a:path extrusionOk="0" h="1663064" w="1663065">
                <a:moveTo>
                  <a:pt x="1004439" y="160278"/>
                </a:moveTo>
                <a:lnTo>
                  <a:pt x="1041947" y="160278"/>
                </a:lnTo>
                <a:lnTo>
                  <a:pt x="1041947" y="171098"/>
                </a:lnTo>
                <a:lnTo>
                  <a:pt x="1004439" y="171098"/>
                </a:lnTo>
                <a:lnTo>
                  <a:pt x="1004439" y="160278"/>
                </a:lnTo>
                <a:close/>
              </a:path>
              <a:path extrusionOk="0" h="1663064" w="1663065">
                <a:moveTo>
                  <a:pt x="859726" y="24085"/>
                </a:moveTo>
                <a:lnTo>
                  <a:pt x="884250" y="24085"/>
                </a:lnTo>
                <a:lnTo>
                  <a:pt x="748058" y="160278"/>
                </a:lnTo>
                <a:lnTo>
                  <a:pt x="33508" y="160278"/>
                </a:lnTo>
                <a:lnTo>
                  <a:pt x="33508" y="171098"/>
                </a:lnTo>
                <a:lnTo>
                  <a:pt x="0" y="171098"/>
                </a:lnTo>
                <a:lnTo>
                  <a:pt x="0" y="142967"/>
                </a:lnTo>
                <a:lnTo>
                  <a:pt x="740845" y="142967"/>
                </a:lnTo>
                <a:lnTo>
                  <a:pt x="859726" y="24085"/>
                </a:lnTo>
                <a:close/>
              </a:path>
              <a:path extrusionOk="0" h="1663064" w="1663065">
                <a:moveTo>
                  <a:pt x="1491911" y="132868"/>
                </a:moveTo>
                <a:lnTo>
                  <a:pt x="1530817" y="132868"/>
                </a:lnTo>
                <a:lnTo>
                  <a:pt x="1530817" y="170377"/>
                </a:lnTo>
                <a:lnTo>
                  <a:pt x="1491911" y="170377"/>
                </a:lnTo>
                <a:lnTo>
                  <a:pt x="1491911" y="160278"/>
                </a:lnTo>
                <a:lnTo>
                  <a:pt x="1004439" y="160278"/>
                </a:lnTo>
                <a:lnTo>
                  <a:pt x="1004439" y="142967"/>
                </a:lnTo>
                <a:lnTo>
                  <a:pt x="1491911" y="142967"/>
                </a:lnTo>
                <a:lnTo>
                  <a:pt x="1491911" y="132868"/>
                </a:lnTo>
                <a:close/>
              </a:path>
              <a:path extrusionOk="0" h="1663064" w="1663065">
                <a:moveTo>
                  <a:pt x="1004439" y="132147"/>
                </a:moveTo>
                <a:lnTo>
                  <a:pt x="1041947" y="132147"/>
                </a:lnTo>
                <a:lnTo>
                  <a:pt x="1041947" y="142967"/>
                </a:lnTo>
                <a:lnTo>
                  <a:pt x="1004439" y="142967"/>
                </a:lnTo>
                <a:lnTo>
                  <a:pt x="1004439" y="132147"/>
                </a:lnTo>
                <a:close/>
              </a:path>
              <a:path extrusionOk="0" h="1663064" w="1663065">
                <a:moveTo>
                  <a:pt x="0" y="132147"/>
                </a:moveTo>
                <a:lnTo>
                  <a:pt x="33462" y="132147"/>
                </a:lnTo>
                <a:lnTo>
                  <a:pt x="33462" y="142967"/>
                </a:lnTo>
                <a:lnTo>
                  <a:pt x="0" y="142967"/>
                </a:lnTo>
                <a:lnTo>
                  <a:pt x="0" y="132147"/>
                </a:lnTo>
                <a:close/>
              </a:path>
              <a:path extrusionOk="0" h="1663064" w="1663065">
                <a:moveTo>
                  <a:pt x="1492632" y="132147"/>
                </a:moveTo>
                <a:lnTo>
                  <a:pt x="1530141" y="132147"/>
                </a:lnTo>
                <a:lnTo>
                  <a:pt x="1530141" y="132868"/>
                </a:lnTo>
                <a:lnTo>
                  <a:pt x="1492632" y="132868"/>
                </a:lnTo>
                <a:lnTo>
                  <a:pt x="1492632" y="132147"/>
                </a:lnTo>
                <a:close/>
              </a:path>
              <a:path extrusionOk="0" h="1663064" w="1663065">
                <a:moveTo>
                  <a:pt x="721549" y="19622"/>
                </a:moveTo>
                <a:lnTo>
                  <a:pt x="759058" y="19622"/>
                </a:lnTo>
                <a:lnTo>
                  <a:pt x="759058" y="58573"/>
                </a:lnTo>
                <a:lnTo>
                  <a:pt x="721549" y="58573"/>
                </a:lnTo>
                <a:lnTo>
                  <a:pt x="721549" y="47753"/>
                </a:lnTo>
                <a:lnTo>
                  <a:pt x="328028" y="47753"/>
                </a:lnTo>
                <a:lnTo>
                  <a:pt x="328028" y="30442"/>
                </a:lnTo>
                <a:lnTo>
                  <a:pt x="721549" y="30442"/>
                </a:lnTo>
                <a:lnTo>
                  <a:pt x="721549" y="19622"/>
                </a:lnTo>
                <a:close/>
              </a:path>
              <a:path extrusionOk="0" h="1663064" w="1663065">
                <a:moveTo>
                  <a:pt x="328028" y="47753"/>
                </a:moveTo>
                <a:lnTo>
                  <a:pt x="365536" y="47753"/>
                </a:lnTo>
                <a:lnTo>
                  <a:pt x="365536" y="58573"/>
                </a:lnTo>
                <a:lnTo>
                  <a:pt x="328028" y="58573"/>
                </a:lnTo>
                <a:lnTo>
                  <a:pt x="328028" y="47753"/>
                </a:lnTo>
                <a:close/>
              </a:path>
              <a:path extrusionOk="0" h="1663064" w="1663065">
                <a:moveTo>
                  <a:pt x="1291386" y="0"/>
                </a:moveTo>
                <a:lnTo>
                  <a:pt x="1328895" y="0"/>
                </a:lnTo>
                <a:lnTo>
                  <a:pt x="1328895" y="34905"/>
                </a:lnTo>
                <a:lnTo>
                  <a:pt x="1291386" y="34905"/>
                </a:lnTo>
                <a:lnTo>
                  <a:pt x="1291386" y="24085"/>
                </a:lnTo>
                <a:lnTo>
                  <a:pt x="859726" y="24085"/>
                </a:lnTo>
                <a:lnTo>
                  <a:pt x="877037" y="6774"/>
                </a:lnTo>
                <a:lnTo>
                  <a:pt x="1291386" y="6774"/>
                </a:lnTo>
                <a:lnTo>
                  <a:pt x="1291386" y="0"/>
                </a:lnTo>
                <a:close/>
              </a:path>
              <a:path extrusionOk="0" h="1663064" w="1663065">
                <a:moveTo>
                  <a:pt x="328028" y="19622"/>
                </a:moveTo>
                <a:lnTo>
                  <a:pt x="365536" y="19622"/>
                </a:lnTo>
                <a:lnTo>
                  <a:pt x="365536" y="30442"/>
                </a:lnTo>
                <a:lnTo>
                  <a:pt x="328028" y="30442"/>
                </a:lnTo>
                <a:lnTo>
                  <a:pt x="328028" y="19622"/>
                </a:lnTo>
                <a:close/>
              </a:path>
            </a:pathLst>
          </a:custGeom>
          <a:solidFill>
            <a:srgbClr val="DE00B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700"/>
          </a:p>
        </p:txBody>
      </p:sp>
      <p:grpSp>
        <p:nvGrpSpPr>
          <p:cNvPr id="153" name="Google Shape;153;p24"/>
          <p:cNvGrpSpPr/>
          <p:nvPr/>
        </p:nvGrpSpPr>
        <p:grpSpPr>
          <a:xfrm>
            <a:off x="129378" y="82130"/>
            <a:ext cx="1313610" cy="514349"/>
            <a:chOff x="258756" y="164259"/>
            <a:chExt cx="2627219" cy="1028699"/>
          </a:xfrm>
        </p:grpSpPr>
        <p:pic>
          <p:nvPicPr>
            <p:cNvPr id="154" name="Google Shape;154;p24"/>
            <p:cNvPicPr preferRelativeResize="0"/>
            <p:nvPr/>
          </p:nvPicPr>
          <p:blipFill rotWithShape="1">
            <a:blip r:embed="rId3">
              <a:alphaModFix/>
            </a:blip>
            <a:srcRect b="0" l="0" r="0" t="0"/>
            <a:stretch/>
          </p:blipFill>
          <p:spPr>
            <a:xfrm>
              <a:off x="258756" y="164259"/>
              <a:ext cx="1009649" cy="1028699"/>
            </a:xfrm>
            <a:prstGeom prst="rect">
              <a:avLst/>
            </a:prstGeom>
            <a:noFill/>
            <a:ln>
              <a:noFill/>
            </a:ln>
          </p:spPr>
        </p:pic>
        <p:pic>
          <p:nvPicPr>
            <p:cNvPr id="155" name="Google Shape;155;p24"/>
            <p:cNvPicPr preferRelativeResize="0"/>
            <p:nvPr/>
          </p:nvPicPr>
          <p:blipFill rotWithShape="1">
            <a:blip r:embed="rId4">
              <a:alphaModFix/>
            </a:blip>
            <a:srcRect b="0" l="0" r="0" t="0"/>
            <a:stretch/>
          </p:blipFill>
          <p:spPr>
            <a:xfrm>
              <a:off x="1028699" y="269053"/>
              <a:ext cx="285749" cy="819149"/>
            </a:xfrm>
            <a:prstGeom prst="rect">
              <a:avLst/>
            </a:prstGeom>
            <a:noFill/>
            <a:ln>
              <a:noFill/>
            </a:ln>
          </p:spPr>
        </p:pic>
        <p:pic>
          <p:nvPicPr>
            <p:cNvPr id="156" name="Google Shape;156;p24"/>
            <p:cNvPicPr preferRelativeResize="0"/>
            <p:nvPr/>
          </p:nvPicPr>
          <p:blipFill rotWithShape="1">
            <a:blip r:embed="rId5">
              <a:alphaModFix/>
            </a:blip>
            <a:srcRect b="0" l="0" r="0" t="0"/>
            <a:stretch/>
          </p:blipFill>
          <p:spPr>
            <a:xfrm>
              <a:off x="1314351" y="164259"/>
              <a:ext cx="1571624" cy="819149"/>
            </a:xfrm>
            <a:prstGeom prst="rect">
              <a:avLst/>
            </a:prstGeom>
            <a:noFill/>
            <a:ln>
              <a:noFill/>
            </a:ln>
          </p:spPr>
        </p:pic>
      </p:grpSp>
      <p:pic>
        <p:nvPicPr>
          <p:cNvPr id="157" name="Google Shape;157;p24" title="otonom-araclar-calisma-prensibi.jpg"/>
          <p:cNvPicPr preferRelativeResize="0"/>
          <p:nvPr/>
        </p:nvPicPr>
        <p:blipFill>
          <a:blip r:embed="rId6">
            <a:alphaModFix/>
          </a:blip>
          <a:stretch>
            <a:fillRect/>
          </a:stretch>
        </p:blipFill>
        <p:spPr>
          <a:xfrm>
            <a:off x="488101" y="1173000"/>
            <a:ext cx="2764075" cy="1622500"/>
          </a:xfrm>
          <a:prstGeom prst="rect">
            <a:avLst/>
          </a:prstGeom>
          <a:noFill/>
          <a:ln>
            <a:noFill/>
          </a:ln>
        </p:spPr>
      </p:pic>
      <p:sp>
        <p:nvSpPr>
          <p:cNvPr id="158" name="Google Shape;158;p24"/>
          <p:cNvSpPr txBox="1"/>
          <p:nvPr/>
        </p:nvSpPr>
        <p:spPr>
          <a:xfrm>
            <a:off x="936125" y="2912150"/>
            <a:ext cx="25119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 sz="1600">
                <a:solidFill>
                  <a:srgbClr val="DE00B9"/>
                </a:solidFill>
              </a:rPr>
              <a:t>Otonom Araçlar</a:t>
            </a:r>
            <a:endParaRPr sz="1600">
              <a:solidFill>
                <a:srgbClr val="DE00B9"/>
              </a:solidFill>
            </a:endParaRPr>
          </a:p>
        </p:txBody>
      </p:sp>
      <p:pic>
        <p:nvPicPr>
          <p:cNvPr id="159" name="Google Shape;159;p24"/>
          <p:cNvPicPr preferRelativeResize="0"/>
          <p:nvPr/>
        </p:nvPicPr>
        <p:blipFill>
          <a:blip r:embed="rId7">
            <a:alphaModFix/>
          </a:blip>
          <a:stretch>
            <a:fillRect/>
          </a:stretch>
        </p:blipFill>
        <p:spPr>
          <a:xfrm>
            <a:off x="5480600" y="1173000"/>
            <a:ext cx="2567075" cy="1739150"/>
          </a:xfrm>
          <a:prstGeom prst="rect">
            <a:avLst/>
          </a:prstGeom>
          <a:noFill/>
          <a:ln>
            <a:noFill/>
          </a:ln>
        </p:spPr>
      </p:pic>
      <p:sp>
        <p:nvSpPr>
          <p:cNvPr id="160" name="Google Shape;160;p24"/>
          <p:cNvSpPr txBox="1"/>
          <p:nvPr/>
        </p:nvSpPr>
        <p:spPr>
          <a:xfrm>
            <a:off x="5707200" y="2986800"/>
            <a:ext cx="21549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 sz="1600">
                <a:solidFill>
                  <a:srgbClr val="DE00B9"/>
                </a:solidFill>
              </a:rPr>
              <a:t>Medikal Görüntüleme</a:t>
            </a:r>
            <a:endParaRPr sz="1600">
              <a:solidFill>
                <a:srgbClr val="DE00B9"/>
              </a:solidFill>
            </a:endParaRPr>
          </a:p>
        </p:txBody>
      </p:sp>
      <p:pic>
        <p:nvPicPr>
          <p:cNvPr id="161" name="Google Shape;161;p24" title="Chat-GPT-logo.jpg"/>
          <p:cNvPicPr preferRelativeResize="0"/>
          <p:nvPr/>
        </p:nvPicPr>
        <p:blipFill>
          <a:blip r:embed="rId8">
            <a:alphaModFix/>
          </a:blip>
          <a:stretch>
            <a:fillRect/>
          </a:stretch>
        </p:blipFill>
        <p:spPr>
          <a:xfrm>
            <a:off x="1756375" y="3577700"/>
            <a:ext cx="2446518" cy="1286975"/>
          </a:xfrm>
          <a:prstGeom prst="rect">
            <a:avLst/>
          </a:prstGeom>
          <a:noFill/>
          <a:ln>
            <a:noFill/>
          </a:ln>
        </p:spPr>
      </p:pic>
      <p:pic>
        <p:nvPicPr>
          <p:cNvPr id="162" name="Google Shape;162;p24" title="GeminiLogo.png"/>
          <p:cNvPicPr preferRelativeResize="0"/>
          <p:nvPr/>
        </p:nvPicPr>
        <p:blipFill>
          <a:blip r:embed="rId9">
            <a:alphaModFix/>
          </a:blip>
          <a:stretch>
            <a:fillRect/>
          </a:stretch>
        </p:blipFill>
        <p:spPr>
          <a:xfrm>
            <a:off x="4659600" y="3577700"/>
            <a:ext cx="2371600" cy="12869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5"/>
          <p:cNvSpPr/>
          <p:nvPr/>
        </p:nvSpPr>
        <p:spPr>
          <a:xfrm>
            <a:off x="129382" y="4251414"/>
            <a:ext cx="833438" cy="833438"/>
          </a:xfrm>
          <a:custGeom>
            <a:rect b="b" l="l" r="r" t="t"/>
            <a:pathLst>
              <a:path extrusionOk="0" h="1666875" w="1666875">
                <a:moveTo>
                  <a:pt x="174963" y="37327"/>
                </a:moveTo>
                <a:lnTo>
                  <a:pt x="136012" y="37327"/>
                </a:lnTo>
                <a:lnTo>
                  <a:pt x="136012" y="0"/>
                </a:lnTo>
                <a:lnTo>
                  <a:pt x="174963" y="0"/>
                </a:lnTo>
                <a:lnTo>
                  <a:pt x="174963" y="37327"/>
                </a:lnTo>
                <a:close/>
              </a:path>
              <a:path extrusionOk="0" h="1666875" w="1666875">
                <a:moveTo>
                  <a:pt x="27950" y="1295206"/>
                </a:moveTo>
                <a:lnTo>
                  <a:pt x="10639" y="1295206"/>
                </a:lnTo>
                <a:lnTo>
                  <a:pt x="10639" y="880902"/>
                </a:lnTo>
                <a:lnTo>
                  <a:pt x="146832" y="744709"/>
                </a:lnTo>
                <a:lnTo>
                  <a:pt x="146832" y="37327"/>
                </a:lnTo>
                <a:lnTo>
                  <a:pt x="164143" y="37327"/>
                </a:lnTo>
                <a:lnTo>
                  <a:pt x="164143" y="751877"/>
                </a:lnTo>
                <a:lnTo>
                  <a:pt x="27950" y="888070"/>
                </a:lnTo>
                <a:lnTo>
                  <a:pt x="27950" y="1295206"/>
                </a:lnTo>
                <a:close/>
              </a:path>
              <a:path extrusionOk="0" h="1666875" w="1666875">
                <a:moveTo>
                  <a:pt x="62393" y="369401"/>
                </a:moveTo>
                <a:lnTo>
                  <a:pt x="23442" y="369401"/>
                </a:lnTo>
                <a:lnTo>
                  <a:pt x="23442" y="331893"/>
                </a:lnTo>
                <a:lnTo>
                  <a:pt x="62393" y="331893"/>
                </a:lnTo>
                <a:lnTo>
                  <a:pt x="62393" y="369401"/>
                </a:lnTo>
                <a:close/>
              </a:path>
              <a:path extrusionOk="0" h="1666875" w="1666875">
                <a:moveTo>
                  <a:pt x="51573" y="725414"/>
                </a:moveTo>
                <a:lnTo>
                  <a:pt x="34262" y="725414"/>
                </a:lnTo>
                <a:lnTo>
                  <a:pt x="34262" y="369401"/>
                </a:lnTo>
                <a:lnTo>
                  <a:pt x="51573" y="369401"/>
                </a:lnTo>
                <a:lnTo>
                  <a:pt x="51573" y="725414"/>
                </a:lnTo>
                <a:close/>
              </a:path>
              <a:path extrusionOk="0" h="1666875" w="1666875">
                <a:moveTo>
                  <a:pt x="62393" y="762923"/>
                </a:moveTo>
                <a:lnTo>
                  <a:pt x="23442" y="762923"/>
                </a:lnTo>
                <a:lnTo>
                  <a:pt x="23442" y="725414"/>
                </a:lnTo>
                <a:lnTo>
                  <a:pt x="62393" y="725414"/>
                </a:lnTo>
                <a:lnTo>
                  <a:pt x="62393" y="762923"/>
                </a:lnTo>
                <a:close/>
              </a:path>
              <a:path extrusionOk="0" h="1666875" w="1666875">
                <a:moveTo>
                  <a:pt x="174963" y="1045857"/>
                </a:moveTo>
                <a:lnTo>
                  <a:pt x="136012" y="1045857"/>
                </a:lnTo>
                <a:lnTo>
                  <a:pt x="136012" y="1008349"/>
                </a:lnTo>
                <a:lnTo>
                  <a:pt x="174963" y="1008349"/>
                </a:lnTo>
                <a:lnTo>
                  <a:pt x="174963" y="1045857"/>
                </a:lnTo>
                <a:close/>
              </a:path>
              <a:path extrusionOk="0" h="1666875" w="1666875">
                <a:moveTo>
                  <a:pt x="164143" y="1495776"/>
                </a:moveTo>
                <a:lnTo>
                  <a:pt x="146832" y="1495776"/>
                </a:lnTo>
                <a:lnTo>
                  <a:pt x="146832" y="1045857"/>
                </a:lnTo>
                <a:lnTo>
                  <a:pt x="164143" y="1045857"/>
                </a:lnTo>
                <a:lnTo>
                  <a:pt x="164143" y="1495776"/>
                </a:lnTo>
                <a:close/>
              </a:path>
              <a:path extrusionOk="0" h="1666875" w="1666875">
                <a:moveTo>
                  <a:pt x="38770" y="1332714"/>
                </a:moveTo>
                <a:lnTo>
                  <a:pt x="0" y="1332714"/>
                </a:lnTo>
                <a:lnTo>
                  <a:pt x="0" y="1295206"/>
                </a:lnTo>
                <a:lnTo>
                  <a:pt x="38770" y="1295206"/>
                </a:lnTo>
                <a:lnTo>
                  <a:pt x="38770" y="1332714"/>
                </a:lnTo>
                <a:close/>
              </a:path>
              <a:path extrusionOk="0" h="1666875" w="1666875">
                <a:moveTo>
                  <a:pt x="174242" y="1496497"/>
                </a:moveTo>
                <a:lnTo>
                  <a:pt x="136733" y="1496497"/>
                </a:lnTo>
                <a:lnTo>
                  <a:pt x="136733" y="1495776"/>
                </a:lnTo>
                <a:lnTo>
                  <a:pt x="174242" y="1495776"/>
                </a:lnTo>
                <a:lnTo>
                  <a:pt x="174242" y="1496497"/>
                </a:lnTo>
                <a:close/>
              </a:path>
              <a:path extrusionOk="0" h="1666875" w="1666875">
                <a:moveTo>
                  <a:pt x="662435" y="1506596"/>
                </a:moveTo>
                <a:lnTo>
                  <a:pt x="624927" y="1506596"/>
                </a:lnTo>
                <a:lnTo>
                  <a:pt x="624927" y="1495776"/>
                </a:lnTo>
                <a:lnTo>
                  <a:pt x="662435" y="1495776"/>
                </a:lnTo>
                <a:lnTo>
                  <a:pt x="662435" y="1506596"/>
                </a:lnTo>
                <a:close/>
              </a:path>
              <a:path extrusionOk="0" h="1666875" w="1666875">
                <a:moveTo>
                  <a:pt x="807148" y="1642788"/>
                </a:moveTo>
                <a:lnTo>
                  <a:pt x="782624" y="1642788"/>
                </a:lnTo>
                <a:lnTo>
                  <a:pt x="918816" y="1506596"/>
                </a:lnTo>
                <a:lnTo>
                  <a:pt x="1633366" y="1506596"/>
                </a:lnTo>
                <a:lnTo>
                  <a:pt x="1633366" y="1495776"/>
                </a:lnTo>
                <a:lnTo>
                  <a:pt x="1666874" y="1495776"/>
                </a:lnTo>
                <a:lnTo>
                  <a:pt x="1666874" y="1523907"/>
                </a:lnTo>
                <a:lnTo>
                  <a:pt x="926029" y="1523907"/>
                </a:lnTo>
                <a:lnTo>
                  <a:pt x="807148" y="1642788"/>
                </a:lnTo>
                <a:close/>
              </a:path>
              <a:path extrusionOk="0" h="1666875" w="1666875">
                <a:moveTo>
                  <a:pt x="174963" y="1534006"/>
                </a:moveTo>
                <a:lnTo>
                  <a:pt x="136057" y="1534006"/>
                </a:lnTo>
                <a:lnTo>
                  <a:pt x="136057" y="1496497"/>
                </a:lnTo>
                <a:lnTo>
                  <a:pt x="174963" y="1496497"/>
                </a:lnTo>
                <a:lnTo>
                  <a:pt x="174963" y="1506596"/>
                </a:lnTo>
                <a:lnTo>
                  <a:pt x="662435" y="1506596"/>
                </a:lnTo>
                <a:lnTo>
                  <a:pt x="662435" y="1523907"/>
                </a:lnTo>
                <a:lnTo>
                  <a:pt x="174963" y="1523907"/>
                </a:lnTo>
                <a:lnTo>
                  <a:pt x="174963" y="1534006"/>
                </a:lnTo>
                <a:close/>
              </a:path>
              <a:path extrusionOk="0" h="1666875" w="1666875">
                <a:moveTo>
                  <a:pt x="662435" y="1534727"/>
                </a:moveTo>
                <a:lnTo>
                  <a:pt x="624927" y="1534727"/>
                </a:lnTo>
                <a:lnTo>
                  <a:pt x="624927" y="1523907"/>
                </a:lnTo>
                <a:lnTo>
                  <a:pt x="662435" y="1523907"/>
                </a:lnTo>
                <a:lnTo>
                  <a:pt x="662435" y="1534727"/>
                </a:lnTo>
                <a:close/>
              </a:path>
              <a:path extrusionOk="0" h="1666875" w="1666875">
                <a:moveTo>
                  <a:pt x="1666874" y="1534727"/>
                </a:moveTo>
                <a:lnTo>
                  <a:pt x="1633412" y="1534727"/>
                </a:lnTo>
                <a:lnTo>
                  <a:pt x="1633412" y="1523907"/>
                </a:lnTo>
                <a:lnTo>
                  <a:pt x="1666874" y="1523907"/>
                </a:lnTo>
                <a:lnTo>
                  <a:pt x="1666874" y="1534727"/>
                </a:lnTo>
                <a:close/>
              </a:path>
              <a:path extrusionOk="0" h="1666875" w="1666875">
                <a:moveTo>
                  <a:pt x="174242" y="1534727"/>
                </a:moveTo>
                <a:lnTo>
                  <a:pt x="136733" y="1534727"/>
                </a:lnTo>
                <a:lnTo>
                  <a:pt x="136733" y="1534006"/>
                </a:lnTo>
                <a:lnTo>
                  <a:pt x="174242" y="1534006"/>
                </a:lnTo>
                <a:lnTo>
                  <a:pt x="174242" y="1534727"/>
                </a:lnTo>
                <a:close/>
              </a:path>
              <a:path extrusionOk="0" h="1666875" w="1666875">
                <a:moveTo>
                  <a:pt x="945325" y="1647252"/>
                </a:moveTo>
                <a:lnTo>
                  <a:pt x="907816" y="1647252"/>
                </a:lnTo>
                <a:lnTo>
                  <a:pt x="907816" y="1608301"/>
                </a:lnTo>
                <a:lnTo>
                  <a:pt x="945325" y="1608301"/>
                </a:lnTo>
                <a:lnTo>
                  <a:pt x="945325" y="1619121"/>
                </a:lnTo>
                <a:lnTo>
                  <a:pt x="1338846" y="1619121"/>
                </a:lnTo>
                <a:lnTo>
                  <a:pt x="1338846" y="1636432"/>
                </a:lnTo>
                <a:lnTo>
                  <a:pt x="945325" y="1636432"/>
                </a:lnTo>
                <a:lnTo>
                  <a:pt x="945325" y="1647252"/>
                </a:lnTo>
                <a:close/>
              </a:path>
              <a:path extrusionOk="0" h="1666875" w="1666875">
                <a:moveTo>
                  <a:pt x="1338846" y="1619121"/>
                </a:moveTo>
                <a:lnTo>
                  <a:pt x="1301338" y="1619121"/>
                </a:lnTo>
                <a:lnTo>
                  <a:pt x="1301338" y="1608301"/>
                </a:lnTo>
                <a:lnTo>
                  <a:pt x="1338846" y="1608301"/>
                </a:lnTo>
                <a:lnTo>
                  <a:pt x="1338846" y="1619121"/>
                </a:lnTo>
                <a:close/>
              </a:path>
              <a:path extrusionOk="0" h="1666875" w="1666875">
                <a:moveTo>
                  <a:pt x="375488" y="1666874"/>
                </a:moveTo>
                <a:lnTo>
                  <a:pt x="337979" y="1666874"/>
                </a:lnTo>
                <a:lnTo>
                  <a:pt x="337979" y="1631969"/>
                </a:lnTo>
                <a:lnTo>
                  <a:pt x="375488" y="1631969"/>
                </a:lnTo>
                <a:lnTo>
                  <a:pt x="375488" y="1642788"/>
                </a:lnTo>
                <a:lnTo>
                  <a:pt x="807148" y="1642788"/>
                </a:lnTo>
                <a:lnTo>
                  <a:pt x="789837" y="1660100"/>
                </a:lnTo>
                <a:lnTo>
                  <a:pt x="375488" y="1660100"/>
                </a:lnTo>
                <a:lnTo>
                  <a:pt x="375488" y="1666874"/>
                </a:lnTo>
                <a:close/>
              </a:path>
              <a:path extrusionOk="0" h="1666875" w="1666875">
                <a:moveTo>
                  <a:pt x="1338846" y="1647252"/>
                </a:moveTo>
                <a:lnTo>
                  <a:pt x="1301338" y="1647252"/>
                </a:lnTo>
                <a:lnTo>
                  <a:pt x="1301338" y="1636432"/>
                </a:lnTo>
                <a:lnTo>
                  <a:pt x="1338846" y="1636432"/>
                </a:lnTo>
                <a:lnTo>
                  <a:pt x="1338846" y="1647252"/>
                </a:lnTo>
                <a:close/>
              </a:path>
            </a:pathLst>
          </a:custGeom>
          <a:solidFill>
            <a:srgbClr val="DE00B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700"/>
          </a:p>
        </p:txBody>
      </p:sp>
      <p:sp>
        <p:nvSpPr>
          <p:cNvPr id="168" name="Google Shape;168;p25"/>
          <p:cNvSpPr txBox="1"/>
          <p:nvPr>
            <p:ph type="title"/>
          </p:nvPr>
        </p:nvSpPr>
        <p:spPr>
          <a:xfrm>
            <a:off x="2042500" y="523075"/>
            <a:ext cx="5205000" cy="468300"/>
          </a:xfrm>
          <a:prstGeom prst="rect">
            <a:avLst/>
          </a:prstGeom>
          <a:noFill/>
          <a:ln>
            <a:noFill/>
          </a:ln>
        </p:spPr>
        <p:txBody>
          <a:bodyPr anchorCtr="0" anchor="t" bIns="0" lIns="0" spcFirstLastPara="1" rIns="0" wrap="square" tIns="6350">
            <a:spAutoFit/>
          </a:bodyPr>
          <a:lstStyle/>
          <a:p>
            <a:pPr indent="0" lvl="0" marL="0" rtl="0" algn="l">
              <a:lnSpc>
                <a:spcPct val="100000"/>
              </a:lnSpc>
              <a:spcBef>
                <a:spcPts val="0"/>
              </a:spcBef>
              <a:spcAft>
                <a:spcPts val="0"/>
              </a:spcAft>
              <a:buNone/>
            </a:pPr>
            <a:r>
              <a:rPr lang="tr">
                <a:latin typeface="Arial"/>
                <a:ea typeface="Arial"/>
                <a:cs typeface="Arial"/>
                <a:sym typeface="Arial"/>
              </a:rPr>
              <a:t>Multimodal AI Temel Mimarisi</a:t>
            </a:r>
            <a:endParaRPr>
              <a:latin typeface="Arial"/>
              <a:ea typeface="Arial"/>
              <a:cs typeface="Arial"/>
              <a:sym typeface="Arial"/>
            </a:endParaRPr>
          </a:p>
        </p:txBody>
      </p:sp>
      <p:sp>
        <p:nvSpPr>
          <p:cNvPr id="169" name="Google Shape;169;p25"/>
          <p:cNvSpPr/>
          <p:nvPr/>
        </p:nvSpPr>
        <p:spPr>
          <a:xfrm>
            <a:off x="8201871" y="159837"/>
            <a:ext cx="831532" cy="831532"/>
          </a:xfrm>
          <a:custGeom>
            <a:rect b="b" l="l" r="r" t="t"/>
            <a:pathLst>
              <a:path extrusionOk="0" h="1663064" w="1663065">
                <a:moveTo>
                  <a:pt x="1491911" y="1629547"/>
                </a:moveTo>
                <a:lnTo>
                  <a:pt x="1530862" y="1629547"/>
                </a:lnTo>
                <a:lnTo>
                  <a:pt x="1530862" y="1662559"/>
                </a:lnTo>
                <a:lnTo>
                  <a:pt x="1491911" y="1662559"/>
                </a:lnTo>
                <a:lnTo>
                  <a:pt x="1491911" y="1629547"/>
                </a:lnTo>
                <a:close/>
              </a:path>
              <a:path extrusionOk="0" h="1663064" w="1663065">
                <a:moveTo>
                  <a:pt x="1638924" y="371668"/>
                </a:moveTo>
                <a:lnTo>
                  <a:pt x="1656235" y="371668"/>
                </a:lnTo>
                <a:lnTo>
                  <a:pt x="1656235" y="785972"/>
                </a:lnTo>
                <a:lnTo>
                  <a:pt x="1520042" y="922164"/>
                </a:lnTo>
                <a:lnTo>
                  <a:pt x="1520042" y="1629547"/>
                </a:lnTo>
                <a:lnTo>
                  <a:pt x="1502731" y="1629547"/>
                </a:lnTo>
                <a:lnTo>
                  <a:pt x="1502731" y="914996"/>
                </a:lnTo>
                <a:lnTo>
                  <a:pt x="1638924" y="778804"/>
                </a:lnTo>
                <a:lnTo>
                  <a:pt x="1638924" y="371668"/>
                </a:lnTo>
                <a:close/>
              </a:path>
              <a:path extrusionOk="0" h="1663064" w="1663065">
                <a:moveTo>
                  <a:pt x="1604481" y="1297472"/>
                </a:moveTo>
                <a:lnTo>
                  <a:pt x="1643432" y="1297472"/>
                </a:lnTo>
                <a:lnTo>
                  <a:pt x="1643432" y="1334981"/>
                </a:lnTo>
                <a:lnTo>
                  <a:pt x="1604481" y="1334981"/>
                </a:lnTo>
                <a:lnTo>
                  <a:pt x="1604481" y="1297472"/>
                </a:lnTo>
                <a:close/>
              </a:path>
              <a:path extrusionOk="0" h="1663064" w="1663065">
                <a:moveTo>
                  <a:pt x="1615301" y="941460"/>
                </a:moveTo>
                <a:lnTo>
                  <a:pt x="1632612" y="941460"/>
                </a:lnTo>
                <a:lnTo>
                  <a:pt x="1632612" y="1297472"/>
                </a:lnTo>
                <a:lnTo>
                  <a:pt x="1615301" y="1297472"/>
                </a:lnTo>
                <a:lnTo>
                  <a:pt x="1615301" y="941460"/>
                </a:lnTo>
                <a:close/>
              </a:path>
              <a:path extrusionOk="0" h="1663064" w="1663065">
                <a:moveTo>
                  <a:pt x="1604481" y="903951"/>
                </a:moveTo>
                <a:lnTo>
                  <a:pt x="1643432" y="903951"/>
                </a:lnTo>
                <a:lnTo>
                  <a:pt x="1643432" y="941460"/>
                </a:lnTo>
                <a:lnTo>
                  <a:pt x="1604481" y="941460"/>
                </a:lnTo>
                <a:lnTo>
                  <a:pt x="1604481" y="903951"/>
                </a:lnTo>
                <a:close/>
              </a:path>
              <a:path extrusionOk="0" h="1663064" w="1663065">
                <a:moveTo>
                  <a:pt x="1491911" y="621016"/>
                </a:moveTo>
                <a:lnTo>
                  <a:pt x="1530862" y="621016"/>
                </a:lnTo>
                <a:lnTo>
                  <a:pt x="1530862" y="658525"/>
                </a:lnTo>
                <a:lnTo>
                  <a:pt x="1491911" y="658525"/>
                </a:lnTo>
                <a:lnTo>
                  <a:pt x="1491911" y="621016"/>
                </a:lnTo>
                <a:close/>
              </a:path>
              <a:path extrusionOk="0" h="1663064" w="1663065">
                <a:moveTo>
                  <a:pt x="1502731" y="171098"/>
                </a:moveTo>
                <a:lnTo>
                  <a:pt x="1520042" y="171098"/>
                </a:lnTo>
                <a:lnTo>
                  <a:pt x="1520042" y="621016"/>
                </a:lnTo>
                <a:lnTo>
                  <a:pt x="1502731" y="621016"/>
                </a:lnTo>
                <a:lnTo>
                  <a:pt x="1502731" y="171098"/>
                </a:lnTo>
                <a:close/>
              </a:path>
              <a:path extrusionOk="0" h="1663064" w="1663065">
                <a:moveTo>
                  <a:pt x="1628104" y="334159"/>
                </a:moveTo>
                <a:lnTo>
                  <a:pt x="1662559" y="334159"/>
                </a:lnTo>
                <a:lnTo>
                  <a:pt x="1662559" y="371668"/>
                </a:lnTo>
                <a:lnTo>
                  <a:pt x="1628104" y="371668"/>
                </a:lnTo>
                <a:lnTo>
                  <a:pt x="1628104" y="334159"/>
                </a:lnTo>
                <a:close/>
              </a:path>
              <a:path extrusionOk="0" h="1663064" w="1663065">
                <a:moveTo>
                  <a:pt x="1492632" y="170377"/>
                </a:moveTo>
                <a:lnTo>
                  <a:pt x="1530141" y="170377"/>
                </a:lnTo>
                <a:lnTo>
                  <a:pt x="1530141" y="171098"/>
                </a:lnTo>
                <a:lnTo>
                  <a:pt x="1492632" y="171098"/>
                </a:lnTo>
                <a:lnTo>
                  <a:pt x="1492632" y="170377"/>
                </a:lnTo>
                <a:close/>
              </a:path>
              <a:path extrusionOk="0" h="1663064" w="1663065">
                <a:moveTo>
                  <a:pt x="1004439" y="160278"/>
                </a:moveTo>
                <a:lnTo>
                  <a:pt x="1041947" y="160278"/>
                </a:lnTo>
                <a:lnTo>
                  <a:pt x="1041947" y="171098"/>
                </a:lnTo>
                <a:lnTo>
                  <a:pt x="1004439" y="171098"/>
                </a:lnTo>
                <a:lnTo>
                  <a:pt x="1004439" y="160278"/>
                </a:lnTo>
                <a:close/>
              </a:path>
              <a:path extrusionOk="0" h="1663064" w="1663065">
                <a:moveTo>
                  <a:pt x="859726" y="24085"/>
                </a:moveTo>
                <a:lnTo>
                  <a:pt x="884250" y="24085"/>
                </a:lnTo>
                <a:lnTo>
                  <a:pt x="748058" y="160278"/>
                </a:lnTo>
                <a:lnTo>
                  <a:pt x="33508" y="160278"/>
                </a:lnTo>
                <a:lnTo>
                  <a:pt x="33508" y="171098"/>
                </a:lnTo>
                <a:lnTo>
                  <a:pt x="0" y="171098"/>
                </a:lnTo>
                <a:lnTo>
                  <a:pt x="0" y="142967"/>
                </a:lnTo>
                <a:lnTo>
                  <a:pt x="740845" y="142967"/>
                </a:lnTo>
                <a:lnTo>
                  <a:pt x="859726" y="24085"/>
                </a:lnTo>
                <a:close/>
              </a:path>
              <a:path extrusionOk="0" h="1663064" w="1663065">
                <a:moveTo>
                  <a:pt x="1491911" y="132868"/>
                </a:moveTo>
                <a:lnTo>
                  <a:pt x="1530817" y="132868"/>
                </a:lnTo>
                <a:lnTo>
                  <a:pt x="1530817" y="170377"/>
                </a:lnTo>
                <a:lnTo>
                  <a:pt x="1491911" y="170377"/>
                </a:lnTo>
                <a:lnTo>
                  <a:pt x="1491911" y="160278"/>
                </a:lnTo>
                <a:lnTo>
                  <a:pt x="1004439" y="160278"/>
                </a:lnTo>
                <a:lnTo>
                  <a:pt x="1004439" y="142967"/>
                </a:lnTo>
                <a:lnTo>
                  <a:pt x="1491911" y="142967"/>
                </a:lnTo>
                <a:lnTo>
                  <a:pt x="1491911" y="132868"/>
                </a:lnTo>
                <a:close/>
              </a:path>
              <a:path extrusionOk="0" h="1663064" w="1663065">
                <a:moveTo>
                  <a:pt x="1004439" y="132147"/>
                </a:moveTo>
                <a:lnTo>
                  <a:pt x="1041947" y="132147"/>
                </a:lnTo>
                <a:lnTo>
                  <a:pt x="1041947" y="142967"/>
                </a:lnTo>
                <a:lnTo>
                  <a:pt x="1004439" y="142967"/>
                </a:lnTo>
                <a:lnTo>
                  <a:pt x="1004439" y="132147"/>
                </a:lnTo>
                <a:close/>
              </a:path>
              <a:path extrusionOk="0" h="1663064" w="1663065">
                <a:moveTo>
                  <a:pt x="0" y="132147"/>
                </a:moveTo>
                <a:lnTo>
                  <a:pt x="33462" y="132147"/>
                </a:lnTo>
                <a:lnTo>
                  <a:pt x="33462" y="142967"/>
                </a:lnTo>
                <a:lnTo>
                  <a:pt x="0" y="142967"/>
                </a:lnTo>
                <a:lnTo>
                  <a:pt x="0" y="132147"/>
                </a:lnTo>
                <a:close/>
              </a:path>
              <a:path extrusionOk="0" h="1663064" w="1663065">
                <a:moveTo>
                  <a:pt x="1492632" y="132147"/>
                </a:moveTo>
                <a:lnTo>
                  <a:pt x="1530141" y="132147"/>
                </a:lnTo>
                <a:lnTo>
                  <a:pt x="1530141" y="132868"/>
                </a:lnTo>
                <a:lnTo>
                  <a:pt x="1492632" y="132868"/>
                </a:lnTo>
                <a:lnTo>
                  <a:pt x="1492632" y="132147"/>
                </a:lnTo>
                <a:close/>
              </a:path>
              <a:path extrusionOk="0" h="1663064" w="1663065">
                <a:moveTo>
                  <a:pt x="721549" y="19622"/>
                </a:moveTo>
                <a:lnTo>
                  <a:pt x="759058" y="19622"/>
                </a:lnTo>
                <a:lnTo>
                  <a:pt x="759058" y="58573"/>
                </a:lnTo>
                <a:lnTo>
                  <a:pt x="721549" y="58573"/>
                </a:lnTo>
                <a:lnTo>
                  <a:pt x="721549" y="47753"/>
                </a:lnTo>
                <a:lnTo>
                  <a:pt x="328028" y="47753"/>
                </a:lnTo>
                <a:lnTo>
                  <a:pt x="328028" y="30442"/>
                </a:lnTo>
                <a:lnTo>
                  <a:pt x="721549" y="30442"/>
                </a:lnTo>
                <a:lnTo>
                  <a:pt x="721549" y="19622"/>
                </a:lnTo>
                <a:close/>
              </a:path>
              <a:path extrusionOk="0" h="1663064" w="1663065">
                <a:moveTo>
                  <a:pt x="328028" y="47753"/>
                </a:moveTo>
                <a:lnTo>
                  <a:pt x="365536" y="47753"/>
                </a:lnTo>
                <a:lnTo>
                  <a:pt x="365536" y="58573"/>
                </a:lnTo>
                <a:lnTo>
                  <a:pt x="328028" y="58573"/>
                </a:lnTo>
                <a:lnTo>
                  <a:pt x="328028" y="47753"/>
                </a:lnTo>
                <a:close/>
              </a:path>
              <a:path extrusionOk="0" h="1663064" w="1663065">
                <a:moveTo>
                  <a:pt x="1291386" y="0"/>
                </a:moveTo>
                <a:lnTo>
                  <a:pt x="1328895" y="0"/>
                </a:lnTo>
                <a:lnTo>
                  <a:pt x="1328895" y="34905"/>
                </a:lnTo>
                <a:lnTo>
                  <a:pt x="1291386" y="34905"/>
                </a:lnTo>
                <a:lnTo>
                  <a:pt x="1291386" y="24085"/>
                </a:lnTo>
                <a:lnTo>
                  <a:pt x="859726" y="24085"/>
                </a:lnTo>
                <a:lnTo>
                  <a:pt x="877037" y="6774"/>
                </a:lnTo>
                <a:lnTo>
                  <a:pt x="1291386" y="6774"/>
                </a:lnTo>
                <a:lnTo>
                  <a:pt x="1291386" y="0"/>
                </a:lnTo>
                <a:close/>
              </a:path>
              <a:path extrusionOk="0" h="1663064" w="1663065">
                <a:moveTo>
                  <a:pt x="328028" y="19622"/>
                </a:moveTo>
                <a:lnTo>
                  <a:pt x="365536" y="19622"/>
                </a:lnTo>
                <a:lnTo>
                  <a:pt x="365536" y="30442"/>
                </a:lnTo>
                <a:lnTo>
                  <a:pt x="328028" y="30442"/>
                </a:lnTo>
                <a:lnTo>
                  <a:pt x="328028" y="19622"/>
                </a:lnTo>
                <a:close/>
              </a:path>
            </a:pathLst>
          </a:custGeom>
          <a:solidFill>
            <a:srgbClr val="DE00B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700"/>
          </a:p>
        </p:txBody>
      </p:sp>
      <p:grpSp>
        <p:nvGrpSpPr>
          <p:cNvPr id="170" name="Google Shape;170;p25"/>
          <p:cNvGrpSpPr/>
          <p:nvPr/>
        </p:nvGrpSpPr>
        <p:grpSpPr>
          <a:xfrm>
            <a:off x="129378" y="82130"/>
            <a:ext cx="1313610" cy="514349"/>
            <a:chOff x="258756" y="164259"/>
            <a:chExt cx="2627219" cy="1028699"/>
          </a:xfrm>
        </p:grpSpPr>
        <p:pic>
          <p:nvPicPr>
            <p:cNvPr id="171" name="Google Shape;171;p25"/>
            <p:cNvPicPr preferRelativeResize="0"/>
            <p:nvPr/>
          </p:nvPicPr>
          <p:blipFill rotWithShape="1">
            <a:blip r:embed="rId3">
              <a:alphaModFix/>
            </a:blip>
            <a:srcRect b="0" l="0" r="0" t="0"/>
            <a:stretch/>
          </p:blipFill>
          <p:spPr>
            <a:xfrm>
              <a:off x="258756" y="164259"/>
              <a:ext cx="1009649" cy="1028699"/>
            </a:xfrm>
            <a:prstGeom prst="rect">
              <a:avLst/>
            </a:prstGeom>
            <a:noFill/>
            <a:ln>
              <a:noFill/>
            </a:ln>
          </p:spPr>
        </p:pic>
        <p:pic>
          <p:nvPicPr>
            <p:cNvPr id="172" name="Google Shape;172;p25"/>
            <p:cNvPicPr preferRelativeResize="0"/>
            <p:nvPr/>
          </p:nvPicPr>
          <p:blipFill rotWithShape="1">
            <a:blip r:embed="rId4">
              <a:alphaModFix/>
            </a:blip>
            <a:srcRect b="0" l="0" r="0" t="0"/>
            <a:stretch/>
          </p:blipFill>
          <p:spPr>
            <a:xfrm>
              <a:off x="1028699" y="269053"/>
              <a:ext cx="285749" cy="819149"/>
            </a:xfrm>
            <a:prstGeom prst="rect">
              <a:avLst/>
            </a:prstGeom>
            <a:noFill/>
            <a:ln>
              <a:noFill/>
            </a:ln>
          </p:spPr>
        </p:pic>
        <p:pic>
          <p:nvPicPr>
            <p:cNvPr id="173" name="Google Shape;173;p25"/>
            <p:cNvPicPr preferRelativeResize="0"/>
            <p:nvPr/>
          </p:nvPicPr>
          <p:blipFill rotWithShape="1">
            <a:blip r:embed="rId5">
              <a:alphaModFix/>
            </a:blip>
            <a:srcRect b="0" l="0" r="0" t="0"/>
            <a:stretch/>
          </p:blipFill>
          <p:spPr>
            <a:xfrm>
              <a:off x="1314351" y="164259"/>
              <a:ext cx="1571624" cy="819149"/>
            </a:xfrm>
            <a:prstGeom prst="rect">
              <a:avLst/>
            </a:prstGeom>
            <a:noFill/>
            <a:ln>
              <a:noFill/>
            </a:ln>
          </p:spPr>
        </p:pic>
      </p:grpSp>
      <p:pic>
        <p:nvPicPr>
          <p:cNvPr id="174" name="Google Shape;174;p25"/>
          <p:cNvPicPr preferRelativeResize="0"/>
          <p:nvPr/>
        </p:nvPicPr>
        <p:blipFill>
          <a:blip r:embed="rId6">
            <a:alphaModFix/>
          </a:blip>
          <a:stretch>
            <a:fillRect/>
          </a:stretch>
        </p:blipFill>
        <p:spPr>
          <a:xfrm>
            <a:off x="1764301" y="1099700"/>
            <a:ext cx="5398851" cy="38473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6"/>
          <p:cNvSpPr/>
          <p:nvPr/>
        </p:nvSpPr>
        <p:spPr>
          <a:xfrm>
            <a:off x="69457" y="4282189"/>
            <a:ext cx="833438" cy="833438"/>
          </a:xfrm>
          <a:custGeom>
            <a:rect b="b" l="l" r="r" t="t"/>
            <a:pathLst>
              <a:path extrusionOk="0" h="1666875" w="1666875">
                <a:moveTo>
                  <a:pt x="174963" y="37327"/>
                </a:moveTo>
                <a:lnTo>
                  <a:pt x="136012" y="37327"/>
                </a:lnTo>
                <a:lnTo>
                  <a:pt x="136012" y="0"/>
                </a:lnTo>
                <a:lnTo>
                  <a:pt x="174963" y="0"/>
                </a:lnTo>
                <a:lnTo>
                  <a:pt x="174963" y="37327"/>
                </a:lnTo>
                <a:close/>
              </a:path>
              <a:path extrusionOk="0" h="1666875" w="1666875">
                <a:moveTo>
                  <a:pt x="27950" y="1295206"/>
                </a:moveTo>
                <a:lnTo>
                  <a:pt x="10639" y="1295206"/>
                </a:lnTo>
                <a:lnTo>
                  <a:pt x="10639" y="880902"/>
                </a:lnTo>
                <a:lnTo>
                  <a:pt x="146832" y="744709"/>
                </a:lnTo>
                <a:lnTo>
                  <a:pt x="146832" y="37327"/>
                </a:lnTo>
                <a:lnTo>
                  <a:pt x="164143" y="37327"/>
                </a:lnTo>
                <a:lnTo>
                  <a:pt x="164143" y="751877"/>
                </a:lnTo>
                <a:lnTo>
                  <a:pt x="27950" y="888070"/>
                </a:lnTo>
                <a:lnTo>
                  <a:pt x="27950" y="1295206"/>
                </a:lnTo>
                <a:close/>
              </a:path>
              <a:path extrusionOk="0" h="1666875" w="1666875">
                <a:moveTo>
                  <a:pt x="62393" y="369401"/>
                </a:moveTo>
                <a:lnTo>
                  <a:pt x="23442" y="369401"/>
                </a:lnTo>
                <a:lnTo>
                  <a:pt x="23442" y="331893"/>
                </a:lnTo>
                <a:lnTo>
                  <a:pt x="62393" y="331893"/>
                </a:lnTo>
                <a:lnTo>
                  <a:pt x="62393" y="369401"/>
                </a:lnTo>
                <a:close/>
              </a:path>
              <a:path extrusionOk="0" h="1666875" w="1666875">
                <a:moveTo>
                  <a:pt x="51573" y="725414"/>
                </a:moveTo>
                <a:lnTo>
                  <a:pt x="34262" y="725414"/>
                </a:lnTo>
                <a:lnTo>
                  <a:pt x="34262" y="369401"/>
                </a:lnTo>
                <a:lnTo>
                  <a:pt x="51573" y="369401"/>
                </a:lnTo>
                <a:lnTo>
                  <a:pt x="51573" y="725414"/>
                </a:lnTo>
                <a:close/>
              </a:path>
              <a:path extrusionOk="0" h="1666875" w="1666875">
                <a:moveTo>
                  <a:pt x="62393" y="762923"/>
                </a:moveTo>
                <a:lnTo>
                  <a:pt x="23442" y="762923"/>
                </a:lnTo>
                <a:lnTo>
                  <a:pt x="23442" y="725414"/>
                </a:lnTo>
                <a:lnTo>
                  <a:pt x="62393" y="725414"/>
                </a:lnTo>
                <a:lnTo>
                  <a:pt x="62393" y="762923"/>
                </a:lnTo>
                <a:close/>
              </a:path>
              <a:path extrusionOk="0" h="1666875" w="1666875">
                <a:moveTo>
                  <a:pt x="174963" y="1045857"/>
                </a:moveTo>
                <a:lnTo>
                  <a:pt x="136012" y="1045857"/>
                </a:lnTo>
                <a:lnTo>
                  <a:pt x="136012" y="1008349"/>
                </a:lnTo>
                <a:lnTo>
                  <a:pt x="174963" y="1008349"/>
                </a:lnTo>
                <a:lnTo>
                  <a:pt x="174963" y="1045857"/>
                </a:lnTo>
                <a:close/>
              </a:path>
              <a:path extrusionOk="0" h="1666875" w="1666875">
                <a:moveTo>
                  <a:pt x="164143" y="1495776"/>
                </a:moveTo>
                <a:lnTo>
                  <a:pt x="146832" y="1495776"/>
                </a:lnTo>
                <a:lnTo>
                  <a:pt x="146832" y="1045857"/>
                </a:lnTo>
                <a:lnTo>
                  <a:pt x="164143" y="1045857"/>
                </a:lnTo>
                <a:lnTo>
                  <a:pt x="164143" y="1495776"/>
                </a:lnTo>
                <a:close/>
              </a:path>
              <a:path extrusionOk="0" h="1666875" w="1666875">
                <a:moveTo>
                  <a:pt x="38770" y="1332714"/>
                </a:moveTo>
                <a:lnTo>
                  <a:pt x="0" y="1332714"/>
                </a:lnTo>
                <a:lnTo>
                  <a:pt x="0" y="1295206"/>
                </a:lnTo>
                <a:lnTo>
                  <a:pt x="38770" y="1295206"/>
                </a:lnTo>
                <a:lnTo>
                  <a:pt x="38770" y="1332714"/>
                </a:lnTo>
                <a:close/>
              </a:path>
              <a:path extrusionOk="0" h="1666875" w="1666875">
                <a:moveTo>
                  <a:pt x="174242" y="1496497"/>
                </a:moveTo>
                <a:lnTo>
                  <a:pt x="136733" y="1496497"/>
                </a:lnTo>
                <a:lnTo>
                  <a:pt x="136733" y="1495776"/>
                </a:lnTo>
                <a:lnTo>
                  <a:pt x="174242" y="1495776"/>
                </a:lnTo>
                <a:lnTo>
                  <a:pt x="174242" y="1496497"/>
                </a:lnTo>
                <a:close/>
              </a:path>
              <a:path extrusionOk="0" h="1666875" w="1666875">
                <a:moveTo>
                  <a:pt x="662435" y="1506596"/>
                </a:moveTo>
                <a:lnTo>
                  <a:pt x="624927" y="1506596"/>
                </a:lnTo>
                <a:lnTo>
                  <a:pt x="624927" y="1495776"/>
                </a:lnTo>
                <a:lnTo>
                  <a:pt x="662435" y="1495776"/>
                </a:lnTo>
                <a:lnTo>
                  <a:pt x="662435" y="1506596"/>
                </a:lnTo>
                <a:close/>
              </a:path>
              <a:path extrusionOk="0" h="1666875" w="1666875">
                <a:moveTo>
                  <a:pt x="807148" y="1642788"/>
                </a:moveTo>
                <a:lnTo>
                  <a:pt x="782624" y="1642788"/>
                </a:lnTo>
                <a:lnTo>
                  <a:pt x="918816" y="1506596"/>
                </a:lnTo>
                <a:lnTo>
                  <a:pt x="1633366" y="1506596"/>
                </a:lnTo>
                <a:lnTo>
                  <a:pt x="1633366" y="1495776"/>
                </a:lnTo>
                <a:lnTo>
                  <a:pt x="1666874" y="1495776"/>
                </a:lnTo>
                <a:lnTo>
                  <a:pt x="1666874" y="1523907"/>
                </a:lnTo>
                <a:lnTo>
                  <a:pt x="926029" y="1523907"/>
                </a:lnTo>
                <a:lnTo>
                  <a:pt x="807148" y="1642788"/>
                </a:lnTo>
                <a:close/>
              </a:path>
              <a:path extrusionOk="0" h="1666875" w="1666875">
                <a:moveTo>
                  <a:pt x="174963" y="1534006"/>
                </a:moveTo>
                <a:lnTo>
                  <a:pt x="136057" y="1534006"/>
                </a:lnTo>
                <a:lnTo>
                  <a:pt x="136057" y="1496497"/>
                </a:lnTo>
                <a:lnTo>
                  <a:pt x="174963" y="1496497"/>
                </a:lnTo>
                <a:lnTo>
                  <a:pt x="174963" y="1506596"/>
                </a:lnTo>
                <a:lnTo>
                  <a:pt x="662435" y="1506596"/>
                </a:lnTo>
                <a:lnTo>
                  <a:pt x="662435" y="1523907"/>
                </a:lnTo>
                <a:lnTo>
                  <a:pt x="174963" y="1523907"/>
                </a:lnTo>
                <a:lnTo>
                  <a:pt x="174963" y="1534006"/>
                </a:lnTo>
                <a:close/>
              </a:path>
              <a:path extrusionOk="0" h="1666875" w="1666875">
                <a:moveTo>
                  <a:pt x="662435" y="1534727"/>
                </a:moveTo>
                <a:lnTo>
                  <a:pt x="624927" y="1534727"/>
                </a:lnTo>
                <a:lnTo>
                  <a:pt x="624927" y="1523907"/>
                </a:lnTo>
                <a:lnTo>
                  <a:pt x="662435" y="1523907"/>
                </a:lnTo>
                <a:lnTo>
                  <a:pt x="662435" y="1534727"/>
                </a:lnTo>
                <a:close/>
              </a:path>
              <a:path extrusionOk="0" h="1666875" w="1666875">
                <a:moveTo>
                  <a:pt x="1666874" y="1534727"/>
                </a:moveTo>
                <a:lnTo>
                  <a:pt x="1633412" y="1534727"/>
                </a:lnTo>
                <a:lnTo>
                  <a:pt x="1633412" y="1523907"/>
                </a:lnTo>
                <a:lnTo>
                  <a:pt x="1666874" y="1523907"/>
                </a:lnTo>
                <a:lnTo>
                  <a:pt x="1666874" y="1534727"/>
                </a:lnTo>
                <a:close/>
              </a:path>
              <a:path extrusionOk="0" h="1666875" w="1666875">
                <a:moveTo>
                  <a:pt x="174242" y="1534727"/>
                </a:moveTo>
                <a:lnTo>
                  <a:pt x="136733" y="1534727"/>
                </a:lnTo>
                <a:lnTo>
                  <a:pt x="136733" y="1534006"/>
                </a:lnTo>
                <a:lnTo>
                  <a:pt x="174242" y="1534006"/>
                </a:lnTo>
                <a:lnTo>
                  <a:pt x="174242" y="1534727"/>
                </a:lnTo>
                <a:close/>
              </a:path>
              <a:path extrusionOk="0" h="1666875" w="1666875">
                <a:moveTo>
                  <a:pt x="945325" y="1647252"/>
                </a:moveTo>
                <a:lnTo>
                  <a:pt x="907816" y="1647252"/>
                </a:lnTo>
                <a:lnTo>
                  <a:pt x="907816" y="1608301"/>
                </a:lnTo>
                <a:lnTo>
                  <a:pt x="945325" y="1608301"/>
                </a:lnTo>
                <a:lnTo>
                  <a:pt x="945325" y="1619121"/>
                </a:lnTo>
                <a:lnTo>
                  <a:pt x="1338846" y="1619121"/>
                </a:lnTo>
                <a:lnTo>
                  <a:pt x="1338846" y="1636432"/>
                </a:lnTo>
                <a:lnTo>
                  <a:pt x="945325" y="1636432"/>
                </a:lnTo>
                <a:lnTo>
                  <a:pt x="945325" y="1647252"/>
                </a:lnTo>
                <a:close/>
              </a:path>
              <a:path extrusionOk="0" h="1666875" w="1666875">
                <a:moveTo>
                  <a:pt x="1338846" y="1619121"/>
                </a:moveTo>
                <a:lnTo>
                  <a:pt x="1301338" y="1619121"/>
                </a:lnTo>
                <a:lnTo>
                  <a:pt x="1301338" y="1608301"/>
                </a:lnTo>
                <a:lnTo>
                  <a:pt x="1338846" y="1608301"/>
                </a:lnTo>
                <a:lnTo>
                  <a:pt x="1338846" y="1619121"/>
                </a:lnTo>
                <a:close/>
              </a:path>
              <a:path extrusionOk="0" h="1666875" w="1666875">
                <a:moveTo>
                  <a:pt x="375488" y="1666874"/>
                </a:moveTo>
                <a:lnTo>
                  <a:pt x="337979" y="1666874"/>
                </a:lnTo>
                <a:lnTo>
                  <a:pt x="337979" y="1631969"/>
                </a:lnTo>
                <a:lnTo>
                  <a:pt x="375488" y="1631969"/>
                </a:lnTo>
                <a:lnTo>
                  <a:pt x="375488" y="1642788"/>
                </a:lnTo>
                <a:lnTo>
                  <a:pt x="807148" y="1642788"/>
                </a:lnTo>
                <a:lnTo>
                  <a:pt x="789837" y="1660100"/>
                </a:lnTo>
                <a:lnTo>
                  <a:pt x="375488" y="1660100"/>
                </a:lnTo>
                <a:lnTo>
                  <a:pt x="375488" y="1666874"/>
                </a:lnTo>
                <a:close/>
              </a:path>
              <a:path extrusionOk="0" h="1666875" w="1666875">
                <a:moveTo>
                  <a:pt x="1338846" y="1647252"/>
                </a:moveTo>
                <a:lnTo>
                  <a:pt x="1301338" y="1647252"/>
                </a:lnTo>
                <a:lnTo>
                  <a:pt x="1301338" y="1636432"/>
                </a:lnTo>
                <a:lnTo>
                  <a:pt x="1338846" y="1636432"/>
                </a:lnTo>
                <a:lnTo>
                  <a:pt x="1338846" y="1647252"/>
                </a:lnTo>
                <a:close/>
              </a:path>
            </a:pathLst>
          </a:custGeom>
          <a:solidFill>
            <a:srgbClr val="DE00B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700"/>
          </a:p>
        </p:txBody>
      </p:sp>
      <p:sp>
        <p:nvSpPr>
          <p:cNvPr id="180" name="Google Shape;180;p26"/>
          <p:cNvSpPr txBox="1"/>
          <p:nvPr>
            <p:ph type="title"/>
          </p:nvPr>
        </p:nvSpPr>
        <p:spPr>
          <a:xfrm>
            <a:off x="2042500" y="523075"/>
            <a:ext cx="5205000" cy="468300"/>
          </a:xfrm>
          <a:prstGeom prst="rect">
            <a:avLst/>
          </a:prstGeom>
          <a:noFill/>
          <a:ln>
            <a:noFill/>
          </a:ln>
        </p:spPr>
        <p:txBody>
          <a:bodyPr anchorCtr="0" anchor="t" bIns="0" lIns="0" spcFirstLastPara="1" rIns="0" wrap="square" tIns="6350">
            <a:spAutoFit/>
          </a:bodyPr>
          <a:lstStyle/>
          <a:p>
            <a:pPr indent="0" lvl="0" marL="0" rtl="0" algn="l">
              <a:lnSpc>
                <a:spcPct val="100000"/>
              </a:lnSpc>
              <a:spcBef>
                <a:spcPts val="0"/>
              </a:spcBef>
              <a:spcAft>
                <a:spcPts val="0"/>
              </a:spcAft>
              <a:buNone/>
            </a:pPr>
            <a:r>
              <a:rPr lang="tr">
                <a:latin typeface="Arial"/>
                <a:ea typeface="Arial"/>
                <a:cs typeface="Arial"/>
                <a:sym typeface="Arial"/>
              </a:rPr>
              <a:t>             Metin İşleme</a:t>
            </a:r>
            <a:endParaRPr>
              <a:latin typeface="Arial"/>
              <a:ea typeface="Arial"/>
              <a:cs typeface="Arial"/>
              <a:sym typeface="Arial"/>
            </a:endParaRPr>
          </a:p>
        </p:txBody>
      </p:sp>
      <p:sp>
        <p:nvSpPr>
          <p:cNvPr id="181" name="Google Shape;181;p26"/>
          <p:cNvSpPr/>
          <p:nvPr/>
        </p:nvSpPr>
        <p:spPr>
          <a:xfrm>
            <a:off x="8212371" y="159837"/>
            <a:ext cx="831532" cy="831532"/>
          </a:xfrm>
          <a:custGeom>
            <a:rect b="b" l="l" r="r" t="t"/>
            <a:pathLst>
              <a:path extrusionOk="0" h="1663064" w="1663065">
                <a:moveTo>
                  <a:pt x="1491911" y="1629547"/>
                </a:moveTo>
                <a:lnTo>
                  <a:pt x="1530862" y="1629547"/>
                </a:lnTo>
                <a:lnTo>
                  <a:pt x="1530862" y="1662559"/>
                </a:lnTo>
                <a:lnTo>
                  <a:pt x="1491911" y="1662559"/>
                </a:lnTo>
                <a:lnTo>
                  <a:pt x="1491911" y="1629547"/>
                </a:lnTo>
                <a:close/>
              </a:path>
              <a:path extrusionOk="0" h="1663064" w="1663065">
                <a:moveTo>
                  <a:pt x="1638924" y="371668"/>
                </a:moveTo>
                <a:lnTo>
                  <a:pt x="1656235" y="371668"/>
                </a:lnTo>
                <a:lnTo>
                  <a:pt x="1656235" y="785972"/>
                </a:lnTo>
                <a:lnTo>
                  <a:pt x="1520042" y="922164"/>
                </a:lnTo>
                <a:lnTo>
                  <a:pt x="1520042" y="1629547"/>
                </a:lnTo>
                <a:lnTo>
                  <a:pt x="1502731" y="1629547"/>
                </a:lnTo>
                <a:lnTo>
                  <a:pt x="1502731" y="914996"/>
                </a:lnTo>
                <a:lnTo>
                  <a:pt x="1638924" y="778804"/>
                </a:lnTo>
                <a:lnTo>
                  <a:pt x="1638924" y="371668"/>
                </a:lnTo>
                <a:close/>
              </a:path>
              <a:path extrusionOk="0" h="1663064" w="1663065">
                <a:moveTo>
                  <a:pt x="1604481" y="1297472"/>
                </a:moveTo>
                <a:lnTo>
                  <a:pt x="1643432" y="1297472"/>
                </a:lnTo>
                <a:lnTo>
                  <a:pt x="1643432" y="1334981"/>
                </a:lnTo>
                <a:lnTo>
                  <a:pt x="1604481" y="1334981"/>
                </a:lnTo>
                <a:lnTo>
                  <a:pt x="1604481" y="1297472"/>
                </a:lnTo>
                <a:close/>
              </a:path>
              <a:path extrusionOk="0" h="1663064" w="1663065">
                <a:moveTo>
                  <a:pt x="1615301" y="941460"/>
                </a:moveTo>
                <a:lnTo>
                  <a:pt x="1632612" y="941460"/>
                </a:lnTo>
                <a:lnTo>
                  <a:pt x="1632612" y="1297472"/>
                </a:lnTo>
                <a:lnTo>
                  <a:pt x="1615301" y="1297472"/>
                </a:lnTo>
                <a:lnTo>
                  <a:pt x="1615301" y="941460"/>
                </a:lnTo>
                <a:close/>
              </a:path>
              <a:path extrusionOk="0" h="1663064" w="1663065">
                <a:moveTo>
                  <a:pt x="1604481" y="903951"/>
                </a:moveTo>
                <a:lnTo>
                  <a:pt x="1643432" y="903951"/>
                </a:lnTo>
                <a:lnTo>
                  <a:pt x="1643432" y="941460"/>
                </a:lnTo>
                <a:lnTo>
                  <a:pt x="1604481" y="941460"/>
                </a:lnTo>
                <a:lnTo>
                  <a:pt x="1604481" y="903951"/>
                </a:lnTo>
                <a:close/>
              </a:path>
              <a:path extrusionOk="0" h="1663064" w="1663065">
                <a:moveTo>
                  <a:pt x="1491911" y="621016"/>
                </a:moveTo>
                <a:lnTo>
                  <a:pt x="1530862" y="621016"/>
                </a:lnTo>
                <a:lnTo>
                  <a:pt x="1530862" y="658525"/>
                </a:lnTo>
                <a:lnTo>
                  <a:pt x="1491911" y="658525"/>
                </a:lnTo>
                <a:lnTo>
                  <a:pt x="1491911" y="621016"/>
                </a:lnTo>
                <a:close/>
              </a:path>
              <a:path extrusionOk="0" h="1663064" w="1663065">
                <a:moveTo>
                  <a:pt x="1502731" y="171098"/>
                </a:moveTo>
                <a:lnTo>
                  <a:pt x="1520042" y="171098"/>
                </a:lnTo>
                <a:lnTo>
                  <a:pt x="1520042" y="621016"/>
                </a:lnTo>
                <a:lnTo>
                  <a:pt x="1502731" y="621016"/>
                </a:lnTo>
                <a:lnTo>
                  <a:pt x="1502731" y="171098"/>
                </a:lnTo>
                <a:close/>
              </a:path>
              <a:path extrusionOk="0" h="1663064" w="1663065">
                <a:moveTo>
                  <a:pt x="1628104" y="334159"/>
                </a:moveTo>
                <a:lnTo>
                  <a:pt x="1662559" y="334159"/>
                </a:lnTo>
                <a:lnTo>
                  <a:pt x="1662559" y="371668"/>
                </a:lnTo>
                <a:lnTo>
                  <a:pt x="1628104" y="371668"/>
                </a:lnTo>
                <a:lnTo>
                  <a:pt x="1628104" y="334159"/>
                </a:lnTo>
                <a:close/>
              </a:path>
              <a:path extrusionOk="0" h="1663064" w="1663065">
                <a:moveTo>
                  <a:pt x="1492632" y="170377"/>
                </a:moveTo>
                <a:lnTo>
                  <a:pt x="1530141" y="170377"/>
                </a:lnTo>
                <a:lnTo>
                  <a:pt x="1530141" y="171098"/>
                </a:lnTo>
                <a:lnTo>
                  <a:pt x="1492632" y="171098"/>
                </a:lnTo>
                <a:lnTo>
                  <a:pt x="1492632" y="170377"/>
                </a:lnTo>
                <a:close/>
              </a:path>
              <a:path extrusionOk="0" h="1663064" w="1663065">
                <a:moveTo>
                  <a:pt x="1004439" y="160278"/>
                </a:moveTo>
                <a:lnTo>
                  <a:pt x="1041947" y="160278"/>
                </a:lnTo>
                <a:lnTo>
                  <a:pt x="1041947" y="171098"/>
                </a:lnTo>
                <a:lnTo>
                  <a:pt x="1004439" y="171098"/>
                </a:lnTo>
                <a:lnTo>
                  <a:pt x="1004439" y="160278"/>
                </a:lnTo>
                <a:close/>
              </a:path>
              <a:path extrusionOk="0" h="1663064" w="1663065">
                <a:moveTo>
                  <a:pt x="859726" y="24085"/>
                </a:moveTo>
                <a:lnTo>
                  <a:pt x="884250" y="24085"/>
                </a:lnTo>
                <a:lnTo>
                  <a:pt x="748058" y="160278"/>
                </a:lnTo>
                <a:lnTo>
                  <a:pt x="33508" y="160278"/>
                </a:lnTo>
                <a:lnTo>
                  <a:pt x="33508" y="171098"/>
                </a:lnTo>
                <a:lnTo>
                  <a:pt x="0" y="171098"/>
                </a:lnTo>
                <a:lnTo>
                  <a:pt x="0" y="142967"/>
                </a:lnTo>
                <a:lnTo>
                  <a:pt x="740845" y="142967"/>
                </a:lnTo>
                <a:lnTo>
                  <a:pt x="859726" y="24085"/>
                </a:lnTo>
                <a:close/>
              </a:path>
              <a:path extrusionOk="0" h="1663064" w="1663065">
                <a:moveTo>
                  <a:pt x="1491911" y="132868"/>
                </a:moveTo>
                <a:lnTo>
                  <a:pt x="1530817" y="132868"/>
                </a:lnTo>
                <a:lnTo>
                  <a:pt x="1530817" y="170377"/>
                </a:lnTo>
                <a:lnTo>
                  <a:pt x="1491911" y="170377"/>
                </a:lnTo>
                <a:lnTo>
                  <a:pt x="1491911" y="160278"/>
                </a:lnTo>
                <a:lnTo>
                  <a:pt x="1004439" y="160278"/>
                </a:lnTo>
                <a:lnTo>
                  <a:pt x="1004439" y="142967"/>
                </a:lnTo>
                <a:lnTo>
                  <a:pt x="1491911" y="142967"/>
                </a:lnTo>
                <a:lnTo>
                  <a:pt x="1491911" y="132868"/>
                </a:lnTo>
                <a:close/>
              </a:path>
              <a:path extrusionOk="0" h="1663064" w="1663065">
                <a:moveTo>
                  <a:pt x="1004439" y="132147"/>
                </a:moveTo>
                <a:lnTo>
                  <a:pt x="1041947" y="132147"/>
                </a:lnTo>
                <a:lnTo>
                  <a:pt x="1041947" y="142967"/>
                </a:lnTo>
                <a:lnTo>
                  <a:pt x="1004439" y="142967"/>
                </a:lnTo>
                <a:lnTo>
                  <a:pt x="1004439" y="132147"/>
                </a:lnTo>
                <a:close/>
              </a:path>
              <a:path extrusionOk="0" h="1663064" w="1663065">
                <a:moveTo>
                  <a:pt x="0" y="132147"/>
                </a:moveTo>
                <a:lnTo>
                  <a:pt x="33462" y="132147"/>
                </a:lnTo>
                <a:lnTo>
                  <a:pt x="33462" y="142967"/>
                </a:lnTo>
                <a:lnTo>
                  <a:pt x="0" y="142967"/>
                </a:lnTo>
                <a:lnTo>
                  <a:pt x="0" y="132147"/>
                </a:lnTo>
                <a:close/>
              </a:path>
              <a:path extrusionOk="0" h="1663064" w="1663065">
                <a:moveTo>
                  <a:pt x="1492632" y="132147"/>
                </a:moveTo>
                <a:lnTo>
                  <a:pt x="1530141" y="132147"/>
                </a:lnTo>
                <a:lnTo>
                  <a:pt x="1530141" y="132868"/>
                </a:lnTo>
                <a:lnTo>
                  <a:pt x="1492632" y="132868"/>
                </a:lnTo>
                <a:lnTo>
                  <a:pt x="1492632" y="132147"/>
                </a:lnTo>
                <a:close/>
              </a:path>
              <a:path extrusionOk="0" h="1663064" w="1663065">
                <a:moveTo>
                  <a:pt x="721549" y="19622"/>
                </a:moveTo>
                <a:lnTo>
                  <a:pt x="759058" y="19622"/>
                </a:lnTo>
                <a:lnTo>
                  <a:pt x="759058" y="58573"/>
                </a:lnTo>
                <a:lnTo>
                  <a:pt x="721549" y="58573"/>
                </a:lnTo>
                <a:lnTo>
                  <a:pt x="721549" y="47753"/>
                </a:lnTo>
                <a:lnTo>
                  <a:pt x="328028" y="47753"/>
                </a:lnTo>
                <a:lnTo>
                  <a:pt x="328028" y="30442"/>
                </a:lnTo>
                <a:lnTo>
                  <a:pt x="721549" y="30442"/>
                </a:lnTo>
                <a:lnTo>
                  <a:pt x="721549" y="19622"/>
                </a:lnTo>
                <a:close/>
              </a:path>
              <a:path extrusionOk="0" h="1663064" w="1663065">
                <a:moveTo>
                  <a:pt x="328028" y="47753"/>
                </a:moveTo>
                <a:lnTo>
                  <a:pt x="365536" y="47753"/>
                </a:lnTo>
                <a:lnTo>
                  <a:pt x="365536" y="58573"/>
                </a:lnTo>
                <a:lnTo>
                  <a:pt x="328028" y="58573"/>
                </a:lnTo>
                <a:lnTo>
                  <a:pt x="328028" y="47753"/>
                </a:lnTo>
                <a:close/>
              </a:path>
              <a:path extrusionOk="0" h="1663064" w="1663065">
                <a:moveTo>
                  <a:pt x="1291386" y="0"/>
                </a:moveTo>
                <a:lnTo>
                  <a:pt x="1328895" y="0"/>
                </a:lnTo>
                <a:lnTo>
                  <a:pt x="1328895" y="34905"/>
                </a:lnTo>
                <a:lnTo>
                  <a:pt x="1291386" y="34905"/>
                </a:lnTo>
                <a:lnTo>
                  <a:pt x="1291386" y="24085"/>
                </a:lnTo>
                <a:lnTo>
                  <a:pt x="859726" y="24085"/>
                </a:lnTo>
                <a:lnTo>
                  <a:pt x="877037" y="6774"/>
                </a:lnTo>
                <a:lnTo>
                  <a:pt x="1291386" y="6774"/>
                </a:lnTo>
                <a:lnTo>
                  <a:pt x="1291386" y="0"/>
                </a:lnTo>
                <a:close/>
              </a:path>
              <a:path extrusionOk="0" h="1663064" w="1663065">
                <a:moveTo>
                  <a:pt x="328028" y="19622"/>
                </a:moveTo>
                <a:lnTo>
                  <a:pt x="365536" y="19622"/>
                </a:lnTo>
                <a:lnTo>
                  <a:pt x="365536" y="30442"/>
                </a:lnTo>
                <a:lnTo>
                  <a:pt x="328028" y="30442"/>
                </a:lnTo>
                <a:lnTo>
                  <a:pt x="328028" y="19622"/>
                </a:lnTo>
                <a:close/>
              </a:path>
            </a:pathLst>
          </a:custGeom>
          <a:solidFill>
            <a:srgbClr val="DE00B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700"/>
          </a:p>
        </p:txBody>
      </p:sp>
      <p:grpSp>
        <p:nvGrpSpPr>
          <p:cNvPr id="182" name="Google Shape;182;p26"/>
          <p:cNvGrpSpPr/>
          <p:nvPr/>
        </p:nvGrpSpPr>
        <p:grpSpPr>
          <a:xfrm>
            <a:off x="129378" y="82130"/>
            <a:ext cx="1313610" cy="514349"/>
            <a:chOff x="258756" y="164259"/>
            <a:chExt cx="2627219" cy="1028699"/>
          </a:xfrm>
        </p:grpSpPr>
        <p:pic>
          <p:nvPicPr>
            <p:cNvPr id="183" name="Google Shape;183;p26"/>
            <p:cNvPicPr preferRelativeResize="0"/>
            <p:nvPr/>
          </p:nvPicPr>
          <p:blipFill rotWithShape="1">
            <a:blip r:embed="rId3">
              <a:alphaModFix/>
            </a:blip>
            <a:srcRect b="0" l="0" r="0" t="0"/>
            <a:stretch/>
          </p:blipFill>
          <p:spPr>
            <a:xfrm>
              <a:off x="258756" y="164259"/>
              <a:ext cx="1009649" cy="1028699"/>
            </a:xfrm>
            <a:prstGeom prst="rect">
              <a:avLst/>
            </a:prstGeom>
            <a:noFill/>
            <a:ln>
              <a:noFill/>
            </a:ln>
          </p:spPr>
        </p:pic>
        <p:pic>
          <p:nvPicPr>
            <p:cNvPr id="184" name="Google Shape;184;p26"/>
            <p:cNvPicPr preferRelativeResize="0"/>
            <p:nvPr/>
          </p:nvPicPr>
          <p:blipFill rotWithShape="1">
            <a:blip r:embed="rId4">
              <a:alphaModFix/>
            </a:blip>
            <a:srcRect b="0" l="0" r="0" t="0"/>
            <a:stretch/>
          </p:blipFill>
          <p:spPr>
            <a:xfrm>
              <a:off x="1028699" y="269053"/>
              <a:ext cx="285749" cy="819149"/>
            </a:xfrm>
            <a:prstGeom prst="rect">
              <a:avLst/>
            </a:prstGeom>
            <a:noFill/>
            <a:ln>
              <a:noFill/>
            </a:ln>
          </p:spPr>
        </p:pic>
        <p:pic>
          <p:nvPicPr>
            <p:cNvPr id="185" name="Google Shape;185;p26"/>
            <p:cNvPicPr preferRelativeResize="0"/>
            <p:nvPr/>
          </p:nvPicPr>
          <p:blipFill rotWithShape="1">
            <a:blip r:embed="rId5">
              <a:alphaModFix/>
            </a:blip>
            <a:srcRect b="0" l="0" r="0" t="0"/>
            <a:stretch/>
          </p:blipFill>
          <p:spPr>
            <a:xfrm>
              <a:off x="1314351" y="164259"/>
              <a:ext cx="1571624" cy="819149"/>
            </a:xfrm>
            <a:prstGeom prst="rect">
              <a:avLst/>
            </a:prstGeom>
            <a:noFill/>
            <a:ln>
              <a:noFill/>
            </a:ln>
          </p:spPr>
        </p:pic>
      </p:grpSp>
      <p:pic>
        <p:nvPicPr>
          <p:cNvPr id="186" name="Google Shape;186;p26"/>
          <p:cNvPicPr preferRelativeResize="0"/>
          <p:nvPr/>
        </p:nvPicPr>
        <p:blipFill>
          <a:blip r:embed="rId6">
            <a:alphaModFix/>
          </a:blip>
          <a:stretch>
            <a:fillRect/>
          </a:stretch>
        </p:blipFill>
        <p:spPr>
          <a:xfrm>
            <a:off x="4452050" y="1282375"/>
            <a:ext cx="4639075" cy="2999825"/>
          </a:xfrm>
          <a:prstGeom prst="rect">
            <a:avLst/>
          </a:prstGeom>
          <a:noFill/>
          <a:ln>
            <a:noFill/>
          </a:ln>
        </p:spPr>
      </p:pic>
      <p:sp>
        <p:nvSpPr>
          <p:cNvPr id="187" name="Google Shape;187;p26"/>
          <p:cNvSpPr txBox="1"/>
          <p:nvPr/>
        </p:nvSpPr>
        <p:spPr>
          <a:xfrm>
            <a:off x="129375" y="1563625"/>
            <a:ext cx="41391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 sz="1600">
                <a:solidFill>
                  <a:srgbClr val="DE00B9"/>
                </a:solidFill>
              </a:rPr>
              <a:t>Dense Vectors (Yoğun Vektörler)</a:t>
            </a:r>
            <a:r>
              <a:rPr lang="tr" sz="1600">
                <a:solidFill>
                  <a:schemeClr val="lt1"/>
                </a:solidFill>
              </a:rPr>
              <a:t>:Verinin özünü ve anlamını taşıyan, sıkıştırılmış sayı dizileri.</a:t>
            </a:r>
            <a:endParaRPr sz="1600">
              <a:solidFill>
                <a:schemeClr val="lt1"/>
              </a:solidFill>
            </a:endParaRPr>
          </a:p>
        </p:txBody>
      </p:sp>
      <p:sp>
        <p:nvSpPr>
          <p:cNvPr id="188" name="Google Shape;188;p26"/>
          <p:cNvSpPr txBox="1"/>
          <p:nvPr/>
        </p:nvSpPr>
        <p:spPr>
          <a:xfrm>
            <a:off x="129375" y="2743925"/>
            <a:ext cx="43767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 sz="1600">
                <a:solidFill>
                  <a:srgbClr val="DE00B9"/>
                </a:solidFill>
              </a:rPr>
              <a:t>Latent Space (Gizli Uzay)</a:t>
            </a:r>
            <a:r>
              <a:rPr lang="tr" sz="1600">
                <a:solidFill>
                  <a:schemeClr val="lt1"/>
                </a:solidFill>
              </a:rPr>
              <a:t> : Tüm bu      vektörlerin yerleştiği, benzer verilerin matematiksel olarak yan yana durduğu çok boyutlu harita.</a:t>
            </a:r>
            <a:endParaRPr sz="1600">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7"/>
          <p:cNvSpPr/>
          <p:nvPr/>
        </p:nvSpPr>
        <p:spPr>
          <a:xfrm>
            <a:off x="45781" y="4300714"/>
            <a:ext cx="833438" cy="833438"/>
          </a:xfrm>
          <a:custGeom>
            <a:rect b="b" l="l" r="r" t="t"/>
            <a:pathLst>
              <a:path extrusionOk="0" h="1666875" w="1666875">
                <a:moveTo>
                  <a:pt x="174963" y="37327"/>
                </a:moveTo>
                <a:lnTo>
                  <a:pt x="136012" y="37327"/>
                </a:lnTo>
                <a:lnTo>
                  <a:pt x="136012" y="0"/>
                </a:lnTo>
                <a:lnTo>
                  <a:pt x="174963" y="0"/>
                </a:lnTo>
                <a:lnTo>
                  <a:pt x="174963" y="37327"/>
                </a:lnTo>
                <a:close/>
              </a:path>
              <a:path extrusionOk="0" h="1666875" w="1666875">
                <a:moveTo>
                  <a:pt x="27950" y="1295206"/>
                </a:moveTo>
                <a:lnTo>
                  <a:pt x="10639" y="1295206"/>
                </a:lnTo>
                <a:lnTo>
                  <a:pt x="10639" y="880902"/>
                </a:lnTo>
                <a:lnTo>
                  <a:pt x="146832" y="744709"/>
                </a:lnTo>
                <a:lnTo>
                  <a:pt x="146832" y="37327"/>
                </a:lnTo>
                <a:lnTo>
                  <a:pt x="164143" y="37327"/>
                </a:lnTo>
                <a:lnTo>
                  <a:pt x="164143" y="751877"/>
                </a:lnTo>
                <a:lnTo>
                  <a:pt x="27950" y="888070"/>
                </a:lnTo>
                <a:lnTo>
                  <a:pt x="27950" y="1295206"/>
                </a:lnTo>
                <a:close/>
              </a:path>
              <a:path extrusionOk="0" h="1666875" w="1666875">
                <a:moveTo>
                  <a:pt x="62393" y="369401"/>
                </a:moveTo>
                <a:lnTo>
                  <a:pt x="23442" y="369401"/>
                </a:lnTo>
                <a:lnTo>
                  <a:pt x="23442" y="331893"/>
                </a:lnTo>
                <a:lnTo>
                  <a:pt x="62393" y="331893"/>
                </a:lnTo>
                <a:lnTo>
                  <a:pt x="62393" y="369401"/>
                </a:lnTo>
                <a:close/>
              </a:path>
              <a:path extrusionOk="0" h="1666875" w="1666875">
                <a:moveTo>
                  <a:pt x="51573" y="725414"/>
                </a:moveTo>
                <a:lnTo>
                  <a:pt x="34262" y="725414"/>
                </a:lnTo>
                <a:lnTo>
                  <a:pt x="34262" y="369401"/>
                </a:lnTo>
                <a:lnTo>
                  <a:pt x="51573" y="369401"/>
                </a:lnTo>
                <a:lnTo>
                  <a:pt x="51573" y="725414"/>
                </a:lnTo>
                <a:close/>
              </a:path>
              <a:path extrusionOk="0" h="1666875" w="1666875">
                <a:moveTo>
                  <a:pt x="62393" y="762923"/>
                </a:moveTo>
                <a:lnTo>
                  <a:pt x="23442" y="762923"/>
                </a:lnTo>
                <a:lnTo>
                  <a:pt x="23442" y="725414"/>
                </a:lnTo>
                <a:lnTo>
                  <a:pt x="62393" y="725414"/>
                </a:lnTo>
                <a:lnTo>
                  <a:pt x="62393" y="762923"/>
                </a:lnTo>
                <a:close/>
              </a:path>
              <a:path extrusionOk="0" h="1666875" w="1666875">
                <a:moveTo>
                  <a:pt x="174963" y="1045857"/>
                </a:moveTo>
                <a:lnTo>
                  <a:pt x="136012" y="1045857"/>
                </a:lnTo>
                <a:lnTo>
                  <a:pt x="136012" y="1008349"/>
                </a:lnTo>
                <a:lnTo>
                  <a:pt x="174963" y="1008349"/>
                </a:lnTo>
                <a:lnTo>
                  <a:pt x="174963" y="1045857"/>
                </a:lnTo>
                <a:close/>
              </a:path>
              <a:path extrusionOk="0" h="1666875" w="1666875">
                <a:moveTo>
                  <a:pt x="164143" y="1495776"/>
                </a:moveTo>
                <a:lnTo>
                  <a:pt x="146832" y="1495776"/>
                </a:lnTo>
                <a:lnTo>
                  <a:pt x="146832" y="1045857"/>
                </a:lnTo>
                <a:lnTo>
                  <a:pt x="164143" y="1045857"/>
                </a:lnTo>
                <a:lnTo>
                  <a:pt x="164143" y="1495776"/>
                </a:lnTo>
                <a:close/>
              </a:path>
              <a:path extrusionOk="0" h="1666875" w="1666875">
                <a:moveTo>
                  <a:pt x="38770" y="1332714"/>
                </a:moveTo>
                <a:lnTo>
                  <a:pt x="0" y="1332714"/>
                </a:lnTo>
                <a:lnTo>
                  <a:pt x="0" y="1295206"/>
                </a:lnTo>
                <a:lnTo>
                  <a:pt x="38770" y="1295206"/>
                </a:lnTo>
                <a:lnTo>
                  <a:pt x="38770" y="1332714"/>
                </a:lnTo>
                <a:close/>
              </a:path>
              <a:path extrusionOk="0" h="1666875" w="1666875">
                <a:moveTo>
                  <a:pt x="174242" y="1496497"/>
                </a:moveTo>
                <a:lnTo>
                  <a:pt x="136733" y="1496497"/>
                </a:lnTo>
                <a:lnTo>
                  <a:pt x="136733" y="1495776"/>
                </a:lnTo>
                <a:lnTo>
                  <a:pt x="174242" y="1495776"/>
                </a:lnTo>
                <a:lnTo>
                  <a:pt x="174242" y="1496497"/>
                </a:lnTo>
                <a:close/>
              </a:path>
              <a:path extrusionOk="0" h="1666875" w="1666875">
                <a:moveTo>
                  <a:pt x="662435" y="1506596"/>
                </a:moveTo>
                <a:lnTo>
                  <a:pt x="624927" y="1506596"/>
                </a:lnTo>
                <a:lnTo>
                  <a:pt x="624927" y="1495776"/>
                </a:lnTo>
                <a:lnTo>
                  <a:pt x="662435" y="1495776"/>
                </a:lnTo>
                <a:lnTo>
                  <a:pt x="662435" y="1506596"/>
                </a:lnTo>
                <a:close/>
              </a:path>
              <a:path extrusionOk="0" h="1666875" w="1666875">
                <a:moveTo>
                  <a:pt x="807148" y="1642788"/>
                </a:moveTo>
                <a:lnTo>
                  <a:pt x="782624" y="1642788"/>
                </a:lnTo>
                <a:lnTo>
                  <a:pt x="918816" y="1506596"/>
                </a:lnTo>
                <a:lnTo>
                  <a:pt x="1633366" y="1506596"/>
                </a:lnTo>
                <a:lnTo>
                  <a:pt x="1633366" y="1495776"/>
                </a:lnTo>
                <a:lnTo>
                  <a:pt x="1666874" y="1495776"/>
                </a:lnTo>
                <a:lnTo>
                  <a:pt x="1666874" y="1523907"/>
                </a:lnTo>
                <a:lnTo>
                  <a:pt x="926029" y="1523907"/>
                </a:lnTo>
                <a:lnTo>
                  <a:pt x="807148" y="1642788"/>
                </a:lnTo>
                <a:close/>
              </a:path>
              <a:path extrusionOk="0" h="1666875" w="1666875">
                <a:moveTo>
                  <a:pt x="174963" y="1534006"/>
                </a:moveTo>
                <a:lnTo>
                  <a:pt x="136057" y="1534006"/>
                </a:lnTo>
                <a:lnTo>
                  <a:pt x="136057" y="1496497"/>
                </a:lnTo>
                <a:lnTo>
                  <a:pt x="174963" y="1496497"/>
                </a:lnTo>
                <a:lnTo>
                  <a:pt x="174963" y="1506596"/>
                </a:lnTo>
                <a:lnTo>
                  <a:pt x="662435" y="1506596"/>
                </a:lnTo>
                <a:lnTo>
                  <a:pt x="662435" y="1523907"/>
                </a:lnTo>
                <a:lnTo>
                  <a:pt x="174963" y="1523907"/>
                </a:lnTo>
                <a:lnTo>
                  <a:pt x="174963" y="1534006"/>
                </a:lnTo>
                <a:close/>
              </a:path>
              <a:path extrusionOk="0" h="1666875" w="1666875">
                <a:moveTo>
                  <a:pt x="662435" y="1534727"/>
                </a:moveTo>
                <a:lnTo>
                  <a:pt x="624927" y="1534727"/>
                </a:lnTo>
                <a:lnTo>
                  <a:pt x="624927" y="1523907"/>
                </a:lnTo>
                <a:lnTo>
                  <a:pt x="662435" y="1523907"/>
                </a:lnTo>
                <a:lnTo>
                  <a:pt x="662435" y="1534727"/>
                </a:lnTo>
                <a:close/>
              </a:path>
              <a:path extrusionOk="0" h="1666875" w="1666875">
                <a:moveTo>
                  <a:pt x="1666874" y="1534727"/>
                </a:moveTo>
                <a:lnTo>
                  <a:pt x="1633412" y="1534727"/>
                </a:lnTo>
                <a:lnTo>
                  <a:pt x="1633412" y="1523907"/>
                </a:lnTo>
                <a:lnTo>
                  <a:pt x="1666874" y="1523907"/>
                </a:lnTo>
                <a:lnTo>
                  <a:pt x="1666874" y="1534727"/>
                </a:lnTo>
                <a:close/>
              </a:path>
              <a:path extrusionOk="0" h="1666875" w="1666875">
                <a:moveTo>
                  <a:pt x="174242" y="1534727"/>
                </a:moveTo>
                <a:lnTo>
                  <a:pt x="136733" y="1534727"/>
                </a:lnTo>
                <a:lnTo>
                  <a:pt x="136733" y="1534006"/>
                </a:lnTo>
                <a:lnTo>
                  <a:pt x="174242" y="1534006"/>
                </a:lnTo>
                <a:lnTo>
                  <a:pt x="174242" y="1534727"/>
                </a:lnTo>
                <a:close/>
              </a:path>
              <a:path extrusionOk="0" h="1666875" w="1666875">
                <a:moveTo>
                  <a:pt x="945325" y="1647252"/>
                </a:moveTo>
                <a:lnTo>
                  <a:pt x="907816" y="1647252"/>
                </a:lnTo>
                <a:lnTo>
                  <a:pt x="907816" y="1608301"/>
                </a:lnTo>
                <a:lnTo>
                  <a:pt x="945325" y="1608301"/>
                </a:lnTo>
                <a:lnTo>
                  <a:pt x="945325" y="1619121"/>
                </a:lnTo>
                <a:lnTo>
                  <a:pt x="1338846" y="1619121"/>
                </a:lnTo>
                <a:lnTo>
                  <a:pt x="1338846" y="1636432"/>
                </a:lnTo>
                <a:lnTo>
                  <a:pt x="945325" y="1636432"/>
                </a:lnTo>
                <a:lnTo>
                  <a:pt x="945325" y="1647252"/>
                </a:lnTo>
                <a:close/>
              </a:path>
              <a:path extrusionOk="0" h="1666875" w="1666875">
                <a:moveTo>
                  <a:pt x="1338846" y="1619121"/>
                </a:moveTo>
                <a:lnTo>
                  <a:pt x="1301338" y="1619121"/>
                </a:lnTo>
                <a:lnTo>
                  <a:pt x="1301338" y="1608301"/>
                </a:lnTo>
                <a:lnTo>
                  <a:pt x="1338846" y="1608301"/>
                </a:lnTo>
                <a:lnTo>
                  <a:pt x="1338846" y="1619121"/>
                </a:lnTo>
                <a:close/>
              </a:path>
              <a:path extrusionOk="0" h="1666875" w="1666875">
                <a:moveTo>
                  <a:pt x="375488" y="1666874"/>
                </a:moveTo>
                <a:lnTo>
                  <a:pt x="337979" y="1666874"/>
                </a:lnTo>
                <a:lnTo>
                  <a:pt x="337979" y="1631969"/>
                </a:lnTo>
                <a:lnTo>
                  <a:pt x="375488" y="1631969"/>
                </a:lnTo>
                <a:lnTo>
                  <a:pt x="375488" y="1642788"/>
                </a:lnTo>
                <a:lnTo>
                  <a:pt x="807148" y="1642788"/>
                </a:lnTo>
                <a:lnTo>
                  <a:pt x="789837" y="1660100"/>
                </a:lnTo>
                <a:lnTo>
                  <a:pt x="375488" y="1660100"/>
                </a:lnTo>
                <a:lnTo>
                  <a:pt x="375488" y="1666874"/>
                </a:lnTo>
                <a:close/>
              </a:path>
              <a:path extrusionOk="0" h="1666875" w="1666875">
                <a:moveTo>
                  <a:pt x="1338846" y="1647252"/>
                </a:moveTo>
                <a:lnTo>
                  <a:pt x="1301338" y="1647252"/>
                </a:lnTo>
                <a:lnTo>
                  <a:pt x="1301338" y="1636432"/>
                </a:lnTo>
                <a:lnTo>
                  <a:pt x="1338846" y="1636432"/>
                </a:lnTo>
                <a:lnTo>
                  <a:pt x="1338846" y="1647252"/>
                </a:lnTo>
                <a:close/>
              </a:path>
            </a:pathLst>
          </a:custGeom>
          <a:solidFill>
            <a:srgbClr val="DE00B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700"/>
          </a:p>
        </p:txBody>
      </p:sp>
      <p:sp>
        <p:nvSpPr>
          <p:cNvPr id="194" name="Google Shape;194;p27"/>
          <p:cNvSpPr txBox="1"/>
          <p:nvPr>
            <p:ph type="title"/>
          </p:nvPr>
        </p:nvSpPr>
        <p:spPr>
          <a:xfrm>
            <a:off x="2042500" y="523075"/>
            <a:ext cx="5205000" cy="468300"/>
          </a:xfrm>
          <a:prstGeom prst="rect">
            <a:avLst/>
          </a:prstGeom>
          <a:noFill/>
          <a:ln>
            <a:noFill/>
          </a:ln>
        </p:spPr>
        <p:txBody>
          <a:bodyPr anchorCtr="0" anchor="t" bIns="0" lIns="0" spcFirstLastPara="1" rIns="0" wrap="square" tIns="6350">
            <a:spAutoFit/>
          </a:bodyPr>
          <a:lstStyle/>
          <a:p>
            <a:pPr indent="0" lvl="0" marL="0" rtl="0" algn="l">
              <a:lnSpc>
                <a:spcPct val="100000"/>
              </a:lnSpc>
              <a:spcBef>
                <a:spcPts val="0"/>
              </a:spcBef>
              <a:spcAft>
                <a:spcPts val="0"/>
              </a:spcAft>
              <a:buNone/>
            </a:pPr>
            <a:r>
              <a:rPr lang="tr">
                <a:latin typeface="Arial"/>
                <a:ea typeface="Arial"/>
                <a:cs typeface="Arial"/>
                <a:sym typeface="Arial"/>
              </a:rPr>
              <a:t>         Görüntü İşleme</a:t>
            </a:r>
            <a:endParaRPr>
              <a:latin typeface="Arial"/>
              <a:ea typeface="Arial"/>
              <a:cs typeface="Arial"/>
              <a:sym typeface="Arial"/>
            </a:endParaRPr>
          </a:p>
        </p:txBody>
      </p:sp>
      <p:sp>
        <p:nvSpPr>
          <p:cNvPr id="195" name="Google Shape;195;p27"/>
          <p:cNvSpPr/>
          <p:nvPr/>
        </p:nvSpPr>
        <p:spPr>
          <a:xfrm>
            <a:off x="8159971" y="159837"/>
            <a:ext cx="831532" cy="831532"/>
          </a:xfrm>
          <a:custGeom>
            <a:rect b="b" l="l" r="r" t="t"/>
            <a:pathLst>
              <a:path extrusionOk="0" h="1663064" w="1663065">
                <a:moveTo>
                  <a:pt x="1491911" y="1629547"/>
                </a:moveTo>
                <a:lnTo>
                  <a:pt x="1530862" y="1629547"/>
                </a:lnTo>
                <a:lnTo>
                  <a:pt x="1530862" y="1662559"/>
                </a:lnTo>
                <a:lnTo>
                  <a:pt x="1491911" y="1662559"/>
                </a:lnTo>
                <a:lnTo>
                  <a:pt x="1491911" y="1629547"/>
                </a:lnTo>
                <a:close/>
              </a:path>
              <a:path extrusionOk="0" h="1663064" w="1663065">
                <a:moveTo>
                  <a:pt x="1638924" y="371668"/>
                </a:moveTo>
                <a:lnTo>
                  <a:pt x="1656235" y="371668"/>
                </a:lnTo>
                <a:lnTo>
                  <a:pt x="1656235" y="785972"/>
                </a:lnTo>
                <a:lnTo>
                  <a:pt x="1520042" y="922164"/>
                </a:lnTo>
                <a:lnTo>
                  <a:pt x="1520042" y="1629547"/>
                </a:lnTo>
                <a:lnTo>
                  <a:pt x="1502731" y="1629547"/>
                </a:lnTo>
                <a:lnTo>
                  <a:pt x="1502731" y="914996"/>
                </a:lnTo>
                <a:lnTo>
                  <a:pt x="1638924" y="778804"/>
                </a:lnTo>
                <a:lnTo>
                  <a:pt x="1638924" y="371668"/>
                </a:lnTo>
                <a:close/>
              </a:path>
              <a:path extrusionOk="0" h="1663064" w="1663065">
                <a:moveTo>
                  <a:pt x="1604481" y="1297472"/>
                </a:moveTo>
                <a:lnTo>
                  <a:pt x="1643432" y="1297472"/>
                </a:lnTo>
                <a:lnTo>
                  <a:pt x="1643432" y="1334981"/>
                </a:lnTo>
                <a:lnTo>
                  <a:pt x="1604481" y="1334981"/>
                </a:lnTo>
                <a:lnTo>
                  <a:pt x="1604481" y="1297472"/>
                </a:lnTo>
                <a:close/>
              </a:path>
              <a:path extrusionOk="0" h="1663064" w="1663065">
                <a:moveTo>
                  <a:pt x="1615301" y="941460"/>
                </a:moveTo>
                <a:lnTo>
                  <a:pt x="1632612" y="941460"/>
                </a:lnTo>
                <a:lnTo>
                  <a:pt x="1632612" y="1297472"/>
                </a:lnTo>
                <a:lnTo>
                  <a:pt x="1615301" y="1297472"/>
                </a:lnTo>
                <a:lnTo>
                  <a:pt x="1615301" y="941460"/>
                </a:lnTo>
                <a:close/>
              </a:path>
              <a:path extrusionOk="0" h="1663064" w="1663065">
                <a:moveTo>
                  <a:pt x="1604481" y="903951"/>
                </a:moveTo>
                <a:lnTo>
                  <a:pt x="1643432" y="903951"/>
                </a:lnTo>
                <a:lnTo>
                  <a:pt x="1643432" y="941460"/>
                </a:lnTo>
                <a:lnTo>
                  <a:pt x="1604481" y="941460"/>
                </a:lnTo>
                <a:lnTo>
                  <a:pt x="1604481" y="903951"/>
                </a:lnTo>
                <a:close/>
              </a:path>
              <a:path extrusionOk="0" h="1663064" w="1663065">
                <a:moveTo>
                  <a:pt x="1491911" y="621016"/>
                </a:moveTo>
                <a:lnTo>
                  <a:pt x="1530862" y="621016"/>
                </a:lnTo>
                <a:lnTo>
                  <a:pt x="1530862" y="658525"/>
                </a:lnTo>
                <a:lnTo>
                  <a:pt x="1491911" y="658525"/>
                </a:lnTo>
                <a:lnTo>
                  <a:pt x="1491911" y="621016"/>
                </a:lnTo>
                <a:close/>
              </a:path>
              <a:path extrusionOk="0" h="1663064" w="1663065">
                <a:moveTo>
                  <a:pt x="1502731" y="171098"/>
                </a:moveTo>
                <a:lnTo>
                  <a:pt x="1520042" y="171098"/>
                </a:lnTo>
                <a:lnTo>
                  <a:pt x="1520042" y="621016"/>
                </a:lnTo>
                <a:lnTo>
                  <a:pt x="1502731" y="621016"/>
                </a:lnTo>
                <a:lnTo>
                  <a:pt x="1502731" y="171098"/>
                </a:lnTo>
                <a:close/>
              </a:path>
              <a:path extrusionOk="0" h="1663064" w="1663065">
                <a:moveTo>
                  <a:pt x="1628104" y="334159"/>
                </a:moveTo>
                <a:lnTo>
                  <a:pt x="1662559" y="334159"/>
                </a:lnTo>
                <a:lnTo>
                  <a:pt x="1662559" y="371668"/>
                </a:lnTo>
                <a:lnTo>
                  <a:pt x="1628104" y="371668"/>
                </a:lnTo>
                <a:lnTo>
                  <a:pt x="1628104" y="334159"/>
                </a:lnTo>
                <a:close/>
              </a:path>
              <a:path extrusionOk="0" h="1663064" w="1663065">
                <a:moveTo>
                  <a:pt x="1492632" y="170377"/>
                </a:moveTo>
                <a:lnTo>
                  <a:pt x="1530141" y="170377"/>
                </a:lnTo>
                <a:lnTo>
                  <a:pt x="1530141" y="171098"/>
                </a:lnTo>
                <a:lnTo>
                  <a:pt x="1492632" y="171098"/>
                </a:lnTo>
                <a:lnTo>
                  <a:pt x="1492632" y="170377"/>
                </a:lnTo>
                <a:close/>
              </a:path>
              <a:path extrusionOk="0" h="1663064" w="1663065">
                <a:moveTo>
                  <a:pt x="1004439" y="160278"/>
                </a:moveTo>
                <a:lnTo>
                  <a:pt x="1041947" y="160278"/>
                </a:lnTo>
                <a:lnTo>
                  <a:pt x="1041947" y="171098"/>
                </a:lnTo>
                <a:lnTo>
                  <a:pt x="1004439" y="171098"/>
                </a:lnTo>
                <a:lnTo>
                  <a:pt x="1004439" y="160278"/>
                </a:lnTo>
                <a:close/>
              </a:path>
              <a:path extrusionOk="0" h="1663064" w="1663065">
                <a:moveTo>
                  <a:pt x="859726" y="24085"/>
                </a:moveTo>
                <a:lnTo>
                  <a:pt x="884250" y="24085"/>
                </a:lnTo>
                <a:lnTo>
                  <a:pt x="748058" y="160278"/>
                </a:lnTo>
                <a:lnTo>
                  <a:pt x="33508" y="160278"/>
                </a:lnTo>
                <a:lnTo>
                  <a:pt x="33508" y="171098"/>
                </a:lnTo>
                <a:lnTo>
                  <a:pt x="0" y="171098"/>
                </a:lnTo>
                <a:lnTo>
                  <a:pt x="0" y="142967"/>
                </a:lnTo>
                <a:lnTo>
                  <a:pt x="740845" y="142967"/>
                </a:lnTo>
                <a:lnTo>
                  <a:pt x="859726" y="24085"/>
                </a:lnTo>
                <a:close/>
              </a:path>
              <a:path extrusionOk="0" h="1663064" w="1663065">
                <a:moveTo>
                  <a:pt x="1491911" y="132868"/>
                </a:moveTo>
                <a:lnTo>
                  <a:pt x="1530817" y="132868"/>
                </a:lnTo>
                <a:lnTo>
                  <a:pt x="1530817" y="170377"/>
                </a:lnTo>
                <a:lnTo>
                  <a:pt x="1491911" y="170377"/>
                </a:lnTo>
                <a:lnTo>
                  <a:pt x="1491911" y="160278"/>
                </a:lnTo>
                <a:lnTo>
                  <a:pt x="1004439" y="160278"/>
                </a:lnTo>
                <a:lnTo>
                  <a:pt x="1004439" y="142967"/>
                </a:lnTo>
                <a:lnTo>
                  <a:pt x="1491911" y="142967"/>
                </a:lnTo>
                <a:lnTo>
                  <a:pt x="1491911" y="132868"/>
                </a:lnTo>
                <a:close/>
              </a:path>
              <a:path extrusionOk="0" h="1663064" w="1663065">
                <a:moveTo>
                  <a:pt x="1004439" y="132147"/>
                </a:moveTo>
                <a:lnTo>
                  <a:pt x="1041947" y="132147"/>
                </a:lnTo>
                <a:lnTo>
                  <a:pt x="1041947" y="142967"/>
                </a:lnTo>
                <a:lnTo>
                  <a:pt x="1004439" y="142967"/>
                </a:lnTo>
                <a:lnTo>
                  <a:pt x="1004439" y="132147"/>
                </a:lnTo>
                <a:close/>
              </a:path>
              <a:path extrusionOk="0" h="1663064" w="1663065">
                <a:moveTo>
                  <a:pt x="0" y="132147"/>
                </a:moveTo>
                <a:lnTo>
                  <a:pt x="33462" y="132147"/>
                </a:lnTo>
                <a:lnTo>
                  <a:pt x="33462" y="142967"/>
                </a:lnTo>
                <a:lnTo>
                  <a:pt x="0" y="142967"/>
                </a:lnTo>
                <a:lnTo>
                  <a:pt x="0" y="132147"/>
                </a:lnTo>
                <a:close/>
              </a:path>
              <a:path extrusionOk="0" h="1663064" w="1663065">
                <a:moveTo>
                  <a:pt x="1492632" y="132147"/>
                </a:moveTo>
                <a:lnTo>
                  <a:pt x="1530141" y="132147"/>
                </a:lnTo>
                <a:lnTo>
                  <a:pt x="1530141" y="132868"/>
                </a:lnTo>
                <a:lnTo>
                  <a:pt x="1492632" y="132868"/>
                </a:lnTo>
                <a:lnTo>
                  <a:pt x="1492632" y="132147"/>
                </a:lnTo>
                <a:close/>
              </a:path>
              <a:path extrusionOk="0" h="1663064" w="1663065">
                <a:moveTo>
                  <a:pt x="721549" y="19622"/>
                </a:moveTo>
                <a:lnTo>
                  <a:pt x="759058" y="19622"/>
                </a:lnTo>
                <a:lnTo>
                  <a:pt x="759058" y="58573"/>
                </a:lnTo>
                <a:lnTo>
                  <a:pt x="721549" y="58573"/>
                </a:lnTo>
                <a:lnTo>
                  <a:pt x="721549" y="47753"/>
                </a:lnTo>
                <a:lnTo>
                  <a:pt x="328028" y="47753"/>
                </a:lnTo>
                <a:lnTo>
                  <a:pt x="328028" y="30442"/>
                </a:lnTo>
                <a:lnTo>
                  <a:pt x="721549" y="30442"/>
                </a:lnTo>
                <a:lnTo>
                  <a:pt x="721549" y="19622"/>
                </a:lnTo>
                <a:close/>
              </a:path>
              <a:path extrusionOk="0" h="1663064" w="1663065">
                <a:moveTo>
                  <a:pt x="328028" y="47753"/>
                </a:moveTo>
                <a:lnTo>
                  <a:pt x="365536" y="47753"/>
                </a:lnTo>
                <a:lnTo>
                  <a:pt x="365536" y="58573"/>
                </a:lnTo>
                <a:lnTo>
                  <a:pt x="328028" y="58573"/>
                </a:lnTo>
                <a:lnTo>
                  <a:pt x="328028" y="47753"/>
                </a:lnTo>
                <a:close/>
              </a:path>
              <a:path extrusionOk="0" h="1663064" w="1663065">
                <a:moveTo>
                  <a:pt x="1291386" y="0"/>
                </a:moveTo>
                <a:lnTo>
                  <a:pt x="1328895" y="0"/>
                </a:lnTo>
                <a:lnTo>
                  <a:pt x="1328895" y="34905"/>
                </a:lnTo>
                <a:lnTo>
                  <a:pt x="1291386" y="34905"/>
                </a:lnTo>
                <a:lnTo>
                  <a:pt x="1291386" y="24085"/>
                </a:lnTo>
                <a:lnTo>
                  <a:pt x="859726" y="24085"/>
                </a:lnTo>
                <a:lnTo>
                  <a:pt x="877037" y="6774"/>
                </a:lnTo>
                <a:lnTo>
                  <a:pt x="1291386" y="6774"/>
                </a:lnTo>
                <a:lnTo>
                  <a:pt x="1291386" y="0"/>
                </a:lnTo>
                <a:close/>
              </a:path>
              <a:path extrusionOk="0" h="1663064" w="1663065">
                <a:moveTo>
                  <a:pt x="328028" y="19622"/>
                </a:moveTo>
                <a:lnTo>
                  <a:pt x="365536" y="19622"/>
                </a:lnTo>
                <a:lnTo>
                  <a:pt x="365536" y="30442"/>
                </a:lnTo>
                <a:lnTo>
                  <a:pt x="328028" y="30442"/>
                </a:lnTo>
                <a:lnTo>
                  <a:pt x="328028" y="19622"/>
                </a:lnTo>
                <a:close/>
              </a:path>
            </a:pathLst>
          </a:custGeom>
          <a:solidFill>
            <a:srgbClr val="DE00B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700"/>
          </a:p>
        </p:txBody>
      </p:sp>
      <p:grpSp>
        <p:nvGrpSpPr>
          <p:cNvPr id="196" name="Google Shape;196;p27"/>
          <p:cNvGrpSpPr/>
          <p:nvPr/>
        </p:nvGrpSpPr>
        <p:grpSpPr>
          <a:xfrm>
            <a:off x="129378" y="82130"/>
            <a:ext cx="1313610" cy="514349"/>
            <a:chOff x="258756" y="164259"/>
            <a:chExt cx="2627219" cy="1028699"/>
          </a:xfrm>
        </p:grpSpPr>
        <p:pic>
          <p:nvPicPr>
            <p:cNvPr id="197" name="Google Shape;197;p27"/>
            <p:cNvPicPr preferRelativeResize="0"/>
            <p:nvPr/>
          </p:nvPicPr>
          <p:blipFill rotWithShape="1">
            <a:blip r:embed="rId3">
              <a:alphaModFix/>
            </a:blip>
            <a:srcRect b="0" l="0" r="0" t="0"/>
            <a:stretch/>
          </p:blipFill>
          <p:spPr>
            <a:xfrm>
              <a:off x="258756" y="164259"/>
              <a:ext cx="1009649" cy="1028699"/>
            </a:xfrm>
            <a:prstGeom prst="rect">
              <a:avLst/>
            </a:prstGeom>
            <a:noFill/>
            <a:ln>
              <a:noFill/>
            </a:ln>
          </p:spPr>
        </p:pic>
        <p:pic>
          <p:nvPicPr>
            <p:cNvPr id="198" name="Google Shape;198;p27"/>
            <p:cNvPicPr preferRelativeResize="0"/>
            <p:nvPr/>
          </p:nvPicPr>
          <p:blipFill rotWithShape="1">
            <a:blip r:embed="rId4">
              <a:alphaModFix/>
            </a:blip>
            <a:srcRect b="0" l="0" r="0" t="0"/>
            <a:stretch/>
          </p:blipFill>
          <p:spPr>
            <a:xfrm>
              <a:off x="1028699" y="269053"/>
              <a:ext cx="285749" cy="819149"/>
            </a:xfrm>
            <a:prstGeom prst="rect">
              <a:avLst/>
            </a:prstGeom>
            <a:noFill/>
            <a:ln>
              <a:noFill/>
            </a:ln>
          </p:spPr>
        </p:pic>
        <p:pic>
          <p:nvPicPr>
            <p:cNvPr id="199" name="Google Shape;199;p27"/>
            <p:cNvPicPr preferRelativeResize="0"/>
            <p:nvPr/>
          </p:nvPicPr>
          <p:blipFill rotWithShape="1">
            <a:blip r:embed="rId5">
              <a:alphaModFix/>
            </a:blip>
            <a:srcRect b="0" l="0" r="0" t="0"/>
            <a:stretch/>
          </p:blipFill>
          <p:spPr>
            <a:xfrm>
              <a:off x="1314351" y="164259"/>
              <a:ext cx="1571624" cy="819149"/>
            </a:xfrm>
            <a:prstGeom prst="rect">
              <a:avLst/>
            </a:prstGeom>
            <a:noFill/>
            <a:ln>
              <a:noFill/>
            </a:ln>
          </p:spPr>
        </p:pic>
      </p:grpSp>
      <p:pic>
        <p:nvPicPr>
          <p:cNvPr id="200" name="Google Shape;200;p27"/>
          <p:cNvPicPr preferRelativeResize="0"/>
          <p:nvPr/>
        </p:nvPicPr>
        <p:blipFill rotWithShape="1">
          <a:blip r:embed="rId6">
            <a:alphaModFix/>
          </a:blip>
          <a:srcRect b="0" l="0" r="0" t="0"/>
          <a:stretch/>
        </p:blipFill>
        <p:spPr>
          <a:xfrm>
            <a:off x="5263700" y="1055625"/>
            <a:ext cx="3399599" cy="3399601"/>
          </a:xfrm>
          <a:prstGeom prst="rect">
            <a:avLst/>
          </a:prstGeom>
          <a:noFill/>
          <a:ln>
            <a:noFill/>
          </a:ln>
        </p:spPr>
      </p:pic>
      <p:sp>
        <p:nvSpPr>
          <p:cNvPr id="201" name="Google Shape;201;p27"/>
          <p:cNvSpPr txBox="1"/>
          <p:nvPr/>
        </p:nvSpPr>
        <p:spPr>
          <a:xfrm>
            <a:off x="521950" y="1173000"/>
            <a:ext cx="46347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 sz="1600">
                <a:solidFill>
                  <a:srgbClr val="DE00B9"/>
                </a:solidFill>
              </a:rPr>
              <a:t>Patching (Bölme)</a:t>
            </a:r>
            <a:r>
              <a:rPr b="1" lang="tr" sz="1600">
                <a:solidFill>
                  <a:schemeClr val="lt1"/>
                </a:solidFill>
              </a:rPr>
              <a:t>:</a:t>
            </a:r>
            <a:r>
              <a:rPr lang="tr" sz="1600">
                <a:solidFill>
                  <a:schemeClr val="lt1"/>
                </a:solidFill>
              </a:rPr>
              <a:t> Resmi pikseller yerine, küçük kare parçalarına bölme işlemi.</a:t>
            </a:r>
            <a:endParaRPr sz="2100">
              <a:solidFill>
                <a:schemeClr val="lt1"/>
              </a:solidFill>
            </a:endParaRPr>
          </a:p>
        </p:txBody>
      </p:sp>
      <p:sp>
        <p:nvSpPr>
          <p:cNvPr id="202" name="Google Shape;202;p27"/>
          <p:cNvSpPr txBox="1"/>
          <p:nvPr/>
        </p:nvSpPr>
        <p:spPr>
          <a:xfrm>
            <a:off x="521950" y="2110050"/>
            <a:ext cx="45912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 sz="1600">
                <a:solidFill>
                  <a:srgbClr val="DE00B9"/>
                </a:solidFill>
              </a:rPr>
              <a:t>Sequence (Dizi/Sıra)</a:t>
            </a:r>
            <a:r>
              <a:rPr b="1" lang="tr" sz="1600">
                <a:solidFill>
                  <a:schemeClr val="lt1"/>
                </a:solidFill>
              </a:rPr>
              <a:t>:</a:t>
            </a:r>
            <a:r>
              <a:rPr lang="tr" sz="1600">
                <a:solidFill>
                  <a:schemeClr val="lt1"/>
                </a:solidFill>
              </a:rPr>
              <a:t> Bölünen karelerin, tıpkı bir cümlenin kelimeleriymiş gibi peş peşe dizilmesi.</a:t>
            </a:r>
            <a:endParaRPr sz="2100">
              <a:solidFill>
                <a:schemeClr val="lt1"/>
              </a:solidFill>
            </a:endParaRPr>
          </a:p>
        </p:txBody>
      </p:sp>
      <p:sp>
        <p:nvSpPr>
          <p:cNvPr id="203" name="Google Shape;203;p27"/>
          <p:cNvSpPr txBox="1"/>
          <p:nvPr/>
        </p:nvSpPr>
        <p:spPr>
          <a:xfrm>
            <a:off x="521950" y="3137425"/>
            <a:ext cx="43854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 sz="1600">
                <a:solidFill>
                  <a:srgbClr val="DE00B9"/>
                </a:solidFill>
              </a:rPr>
              <a:t>Positional Embedding (Konum Kodlama)</a:t>
            </a:r>
            <a:r>
              <a:rPr b="1" lang="tr" sz="1600">
                <a:solidFill>
                  <a:schemeClr val="lt1"/>
                </a:solidFill>
              </a:rPr>
              <a:t>:</a:t>
            </a:r>
            <a:r>
              <a:rPr lang="tr" sz="1600">
                <a:solidFill>
                  <a:schemeClr val="lt1"/>
                </a:solidFill>
              </a:rPr>
              <a:t> Sıraya dizilince kaybolan "Hangi parça resmin neresindeydi?" bilgisinin (koordinatın) vektöre eklenmesi.</a:t>
            </a:r>
            <a:endParaRPr>
              <a:solidFill>
                <a:schemeClr val="l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28"/>
          <p:cNvSpPr/>
          <p:nvPr/>
        </p:nvSpPr>
        <p:spPr>
          <a:xfrm>
            <a:off x="6" y="4310064"/>
            <a:ext cx="833438" cy="833438"/>
          </a:xfrm>
          <a:custGeom>
            <a:rect b="b" l="l" r="r" t="t"/>
            <a:pathLst>
              <a:path extrusionOk="0" h="1666875" w="1666875">
                <a:moveTo>
                  <a:pt x="174963" y="37327"/>
                </a:moveTo>
                <a:lnTo>
                  <a:pt x="136012" y="37327"/>
                </a:lnTo>
                <a:lnTo>
                  <a:pt x="136012" y="0"/>
                </a:lnTo>
                <a:lnTo>
                  <a:pt x="174963" y="0"/>
                </a:lnTo>
                <a:lnTo>
                  <a:pt x="174963" y="37327"/>
                </a:lnTo>
                <a:close/>
              </a:path>
              <a:path extrusionOk="0" h="1666875" w="1666875">
                <a:moveTo>
                  <a:pt x="27950" y="1295206"/>
                </a:moveTo>
                <a:lnTo>
                  <a:pt x="10639" y="1295206"/>
                </a:lnTo>
                <a:lnTo>
                  <a:pt x="10639" y="880902"/>
                </a:lnTo>
                <a:lnTo>
                  <a:pt x="146832" y="744709"/>
                </a:lnTo>
                <a:lnTo>
                  <a:pt x="146832" y="37327"/>
                </a:lnTo>
                <a:lnTo>
                  <a:pt x="164143" y="37327"/>
                </a:lnTo>
                <a:lnTo>
                  <a:pt x="164143" y="751877"/>
                </a:lnTo>
                <a:lnTo>
                  <a:pt x="27950" y="888070"/>
                </a:lnTo>
                <a:lnTo>
                  <a:pt x="27950" y="1295206"/>
                </a:lnTo>
                <a:close/>
              </a:path>
              <a:path extrusionOk="0" h="1666875" w="1666875">
                <a:moveTo>
                  <a:pt x="62393" y="369401"/>
                </a:moveTo>
                <a:lnTo>
                  <a:pt x="23442" y="369401"/>
                </a:lnTo>
                <a:lnTo>
                  <a:pt x="23442" y="331893"/>
                </a:lnTo>
                <a:lnTo>
                  <a:pt x="62393" y="331893"/>
                </a:lnTo>
                <a:lnTo>
                  <a:pt x="62393" y="369401"/>
                </a:lnTo>
                <a:close/>
              </a:path>
              <a:path extrusionOk="0" h="1666875" w="1666875">
                <a:moveTo>
                  <a:pt x="51573" y="725414"/>
                </a:moveTo>
                <a:lnTo>
                  <a:pt x="34262" y="725414"/>
                </a:lnTo>
                <a:lnTo>
                  <a:pt x="34262" y="369401"/>
                </a:lnTo>
                <a:lnTo>
                  <a:pt x="51573" y="369401"/>
                </a:lnTo>
                <a:lnTo>
                  <a:pt x="51573" y="725414"/>
                </a:lnTo>
                <a:close/>
              </a:path>
              <a:path extrusionOk="0" h="1666875" w="1666875">
                <a:moveTo>
                  <a:pt x="62393" y="762923"/>
                </a:moveTo>
                <a:lnTo>
                  <a:pt x="23442" y="762923"/>
                </a:lnTo>
                <a:lnTo>
                  <a:pt x="23442" y="725414"/>
                </a:lnTo>
                <a:lnTo>
                  <a:pt x="62393" y="725414"/>
                </a:lnTo>
                <a:lnTo>
                  <a:pt x="62393" y="762923"/>
                </a:lnTo>
                <a:close/>
              </a:path>
              <a:path extrusionOk="0" h="1666875" w="1666875">
                <a:moveTo>
                  <a:pt x="174963" y="1045857"/>
                </a:moveTo>
                <a:lnTo>
                  <a:pt x="136012" y="1045857"/>
                </a:lnTo>
                <a:lnTo>
                  <a:pt x="136012" y="1008349"/>
                </a:lnTo>
                <a:lnTo>
                  <a:pt x="174963" y="1008349"/>
                </a:lnTo>
                <a:lnTo>
                  <a:pt x="174963" y="1045857"/>
                </a:lnTo>
                <a:close/>
              </a:path>
              <a:path extrusionOk="0" h="1666875" w="1666875">
                <a:moveTo>
                  <a:pt x="164143" y="1495776"/>
                </a:moveTo>
                <a:lnTo>
                  <a:pt x="146832" y="1495776"/>
                </a:lnTo>
                <a:lnTo>
                  <a:pt x="146832" y="1045857"/>
                </a:lnTo>
                <a:lnTo>
                  <a:pt x="164143" y="1045857"/>
                </a:lnTo>
                <a:lnTo>
                  <a:pt x="164143" y="1495776"/>
                </a:lnTo>
                <a:close/>
              </a:path>
              <a:path extrusionOk="0" h="1666875" w="1666875">
                <a:moveTo>
                  <a:pt x="38770" y="1332714"/>
                </a:moveTo>
                <a:lnTo>
                  <a:pt x="0" y="1332714"/>
                </a:lnTo>
                <a:lnTo>
                  <a:pt x="0" y="1295206"/>
                </a:lnTo>
                <a:lnTo>
                  <a:pt x="38770" y="1295206"/>
                </a:lnTo>
                <a:lnTo>
                  <a:pt x="38770" y="1332714"/>
                </a:lnTo>
                <a:close/>
              </a:path>
              <a:path extrusionOk="0" h="1666875" w="1666875">
                <a:moveTo>
                  <a:pt x="174242" y="1496497"/>
                </a:moveTo>
                <a:lnTo>
                  <a:pt x="136733" y="1496497"/>
                </a:lnTo>
                <a:lnTo>
                  <a:pt x="136733" y="1495776"/>
                </a:lnTo>
                <a:lnTo>
                  <a:pt x="174242" y="1495776"/>
                </a:lnTo>
                <a:lnTo>
                  <a:pt x="174242" y="1496497"/>
                </a:lnTo>
                <a:close/>
              </a:path>
              <a:path extrusionOk="0" h="1666875" w="1666875">
                <a:moveTo>
                  <a:pt x="662435" y="1506596"/>
                </a:moveTo>
                <a:lnTo>
                  <a:pt x="624927" y="1506596"/>
                </a:lnTo>
                <a:lnTo>
                  <a:pt x="624927" y="1495776"/>
                </a:lnTo>
                <a:lnTo>
                  <a:pt x="662435" y="1495776"/>
                </a:lnTo>
                <a:lnTo>
                  <a:pt x="662435" y="1506596"/>
                </a:lnTo>
                <a:close/>
              </a:path>
              <a:path extrusionOk="0" h="1666875" w="1666875">
                <a:moveTo>
                  <a:pt x="807148" y="1642788"/>
                </a:moveTo>
                <a:lnTo>
                  <a:pt x="782624" y="1642788"/>
                </a:lnTo>
                <a:lnTo>
                  <a:pt x="918816" y="1506596"/>
                </a:lnTo>
                <a:lnTo>
                  <a:pt x="1633366" y="1506596"/>
                </a:lnTo>
                <a:lnTo>
                  <a:pt x="1633366" y="1495776"/>
                </a:lnTo>
                <a:lnTo>
                  <a:pt x="1666874" y="1495776"/>
                </a:lnTo>
                <a:lnTo>
                  <a:pt x="1666874" y="1523907"/>
                </a:lnTo>
                <a:lnTo>
                  <a:pt x="926029" y="1523907"/>
                </a:lnTo>
                <a:lnTo>
                  <a:pt x="807148" y="1642788"/>
                </a:lnTo>
                <a:close/>
              </a:path>
              <a:path extrusionOk="0" h="1666875" w="1666875">
                <a:moveTo>
                  <a:pt x="174963" y="1534006"/>
                </a:moveTo>
                <a:lnTo>
                  <a:pt x="136057" y="1534006"/>
                </a:lnTo>
                <a:lnTo>
                  <a:pt x="136057" y="1496497"/>
                </a:lnTo>
                <a:lnTo>
                  <a:pt x="174963" y="1496497"/>
                </a:lnTo>
                <a:lnTo>
                  <a:pt x="174963" y="1506596"/>
                </a:lnTo>
                <a:lnTo>
                  <a:pt x="662435" y="1506596"/>
                </a:lnTo>
                <a:lnTo>
                  <a:pt x="662435" y="1523907"/>
                </a:lnTo>
                <a:lnTo>
                  <a:pt x="174963" y="1523907"/>
                </a:lnTo>
                <a:lnTo>
                  <a:pt x="174963" y="1534006"/>
                </a:lnTo>
                <a:close/>
              </a:path>
              <a:path extrusionOk="0" h="1666875" w="1666875">
                <a:moveTo>
                  <a:pt x="662435" y="1534727"/>
                </a:moveTo>
                <a:lnTo>
                  <a:pt x="624927" y="1534727"/>
                </a:lnTo>
                <a:lnTo>
                  <a:pt x="624927" y="1523907"/>
                </a:lnTo>
                <a:lnTo>
                  <a:pt x="662435" y="1523907"/>
                </a:lnTo>
                <a:lnTo>
                  <a:pt x="662435" y="1534727"/>
                </a:lnTo>
                <a:close/>
              </a:path>
              <a:path extrusionOk="0" h="1666875" w="1666875">
                <a:moveTo>
                  <a:pt x="1666874" y="1534727"/>
                </a:moveTo>
                <a:lnTo>
                  <a:pt x="1633412" y="1534727"/>
                </a:lnTo>
                <a:lnTo>
                  <a:pt x="1633412" y="1523907"/>
                </a:lnTo>
                <a:lnTo>
                  <a:pt x="1666874" y="1523907"/>
                </a:lnTo>
                <a:lnTo>
                  <a:pt x="1666874" y="1534727"/>
                </a:lnTo>
                <a:close/>
              </a:path>
              <a:path extrusionOk="0" h="1666875" w="1666875">
                <a:moveTo>
                  <a:pt x="174242" y="1534727"/>
                </a:moveTo>
                <a:lnTo>
                  <a:pt x="136733" y="1534727"/>
                </a:lnTo>
                <a:lnTo>
                  <a:pt x="136733" y="1534006"/>
                </a:lnTo>
                <a:lnTo>
                  <a:pt x="174242" y="1534006"/>
                </a:lnTo>
                <a:lnTo>
                  <a:pt x="174242" y="1534727"/>
                </a:lnTo>
                <a:close/>
              </a:path>
              <a:path extrusionOk="0" h="1666875" w="1666875">
                <a:moveTo>
                  <a:pt x="945325" y="1647252"/>
                </a:moveTo>
                <a:lnTo>
                  <a:pt x="907816" y="1647252"/>
                </a:lnTo>
                <a:lnTo>
                  <a:pt x="907816" y="1608301"/>
                </a:lnTo>
                <a:lnTo>
                  <a:pt x="945325" y="1608301"/>
                </a:lnTo>
                <a:lnTo>
                  <a:pt x="945325" y="1619121"/>
                </a:lnTo>
                <a:lnTo>
                  <a:pt x="1338846" y="1619121"/>
                </a:lnTo>
                <a:lnTo>
                  <a:pt x="1338846" y="1636432"/>
                </a:lnTo>
                <a:lnTo>
                  <a:pt x="945325" y="1636432"/>
                </a:lnTo>
                <a:lnTo>
                  <a:pt x="945325" y="1647252"/>
                </a:lnTo>
                <a:close/>
              </a:path>
              <a:path extrusionOk="0" h="1666875" w="1666875">
                <a:moveTo>
                  <a:pt x="1338846" y="1619121"/>
                </a:moveTo>
                <a:lnTo>
                  <a:pt x="1301338" y="1619121"/>
                </a:lnTo>
                <a:lnTo>
                  <a:pt x="1301338" y="1608301"/>
                </a:lnTo>
                <a:lnTo>
                  <a:pt x="1338846" y="1608301"/>
                </a:lnTo>
                <a:lnTo>
                  <a:pt x="1338846" y="1619121"/>
                </a:lnTo>
                <a:close/>
              </a:path>
              <a:path extrusionOk="0" h="1666875" w="1666875">
                <a:moveTo>
                  <a:pt x="375488" y="1666874"/>
                </a:moveTo>
                <a:lnTo>
                  <a:pt x="337979" y="1666874"/>
                </a:lnTo>
                <a:lnTo>
                  <a:pt x="337979" y="1631969"/>
                </a:lnTo>
                <a:lnTo>
                  <a:pt x="375488" y="1631969"/>
                </a:lnTo>
                <a:lnTo>
                  <a:pt x="375488" y="1642788"/>
                </a:lnTo>
                <a:lnTo>
                  <a:pt x="807148" y="1642788"/>
                </a:lnTo>
                <a:lnTo>
                  <a:pt x="789837" y="1660100"/>
                </a:lnTo>
                <a:lnTo>
                  <a:pt x="375488" y="1660100"/>
                </a:lnTo>
                <a:lnTo>
                  <a:pt x="375488" y="1666874"/>
                </a:lnTo>
                <a:close/>
              </a:path>
              <a:path extrusionOk="0" h="1666875" w="1666875">
                <a:moveTo>
                  <a:pt x="1338846" y="1647252"/>
                </a:moveTo>
                <a:lnTo>
                  <a:pt x="1301338" y="1647252"/>
                </a:lnTo>
                <a:lnTo>
                  <a:pt x="1301338" y="1636432"/>
                </a:lnTo>
                <a:lnTo>
                  <a:pt x="1338846" y="1636432"/>
                </a:lnTo>
                <a:lnTo>
                  <a:pt x="1338846" y="1647252"/>
                </a:lnTo>
                <a:close/>
              </a:path>
            </a:pathLst>
          </a:custGeom>
          <a:solidFill>
            <a:srgbClr val="DE00B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700"/>
          </a:p>
        </p:txBody>
      </p:sp>
      <p:sp>
        <p:nvSpPr>
          <p:cNvPr id="209" name="Google Shape;209;p28"/>
          <p:cNvSpPr txBox="1"/>
          <p:nvPr>
            <p:ph type="title"/>
          </p:nvPr>
        </p:nvSpPr>
        <p:spPr>
          <a:xfrm>
            <a:off x="1555575" y="523075"/>
            <a:ext cx="6447300" cy="468300"/>
          </a:xfrm>
          <a:prstGeom prst="rect">
            <a:avLst/>
          </a:prstGeom>
          <a:noFill/>
          <a:ln>
            <a:noFill/>
          </a:ln>
        </p:spPr>
        <p:txBody>
          <a:bodyPr anchorCtr="0" anchor="t" bIns="0" lIns="0" spcFirstLastPara="1" rIns="0" wrap="square" tIns="6350">
            <a:spAutoFit/>
          </a:bodyPr>
          <a:lstStyle/>
          <a:p>
            <a:pPr indent="0" lvl="0" marL="0" rtl="0" algn="l">
              <a:lnSpc>
                <a:spcPct val="100000"/>
              </a:lnSpc>
              <a:spcBef>
                <a:spcPts val="0"/>
              </a:spcBef>
              <a:spcAft>
                <a:spcPts val="0"/>
              </a:spcAft>
              <a:buNone/>
            </a:pPr>
            <a:r>
              <a:rPr lang="tr">
                <a:latin typeface="Arial"/>
                <a:ea typeface="Arial"/>
                <a:cs typeface="Arial"/>
                <a:sym typeface="Arial"/>
              </a:rPr>
              <a:t>          </a:t>
            </a:r>
            <a:r>
              <a:rPr lang="tr">
                <a:latin typeface="Arial"/>
                <a:ea typeface="Arial"/>
                <a:cs typeface="Arial"/>
                <a:sym typeface="Arial"/>
              </a:rPr>
              <a:t> Hizalama(Alignment)</a:t>
            </a:r>
            <a:endParaRPr>
              <a:latin typeface="Arial"/>
              <a:ea typeface="Arial"/>
              <a:cs typeface="Arial"/>
              <a:sym typeface="Arial"/>
            </a:endParaRPr>
          </a:p>
        </p:txBody>
      </p:sp>
      <p:sp>
        <p:nvSpPr>
          <p:cNvPr id="210" name="Google Shape;210;p28"/>
          <p:cNvSpPr/>
          <p:nvPr/>
        </p:nvSpPr>
        <p:spPr>
          <a:xfrm>
            <a:off x="8243796" y="159837"/>
            <a:ext cx="831532" cy="831532"/>
          </a:xfrm>
          <a:custGeom>
            <a:rect b="b" l="l" r="r" t="t"/>
            <a:pathLst>
              <a:path extrusionOk="0" h="1663064" w="1663065">
                <a:moveTo>
                  <a:pt x="1491911" y="1629547"/>
                </a:moveTo>
                <a:lnTo>
                  <a:pt x="1530862" y="1629547"/>
                </a:lnTo>
                <a:lnTo>
                  <a:pt x="1530862" y="1662559"/>
                </a:lnTo>
                <a:lnTo>
                  <a:pt x="1491911" y="1662559"/>
                </a:lnTo>
                <a:lnTo>
                  <a:pt x="1491911" y="1629547"/>
                </a:lnTo>
                <a:close/>
              </a:path>
              <a:path extrusionOk="0" h="1663064" w="1663065">
                <a:moveTo>
                  <a:pt x="1638924" y="371668"/>
                </a:moveTo>
                <a:lnTo>
                  <a:pt x="1656235" y="371668"/>
                </a:lnTo>
                <a:lnTo>
                  <a:pt x="1656235" y="785972"/>
                </a:lnTo>
                <a:lnTo>
                  <a:pt x="1520042" y="922164"/>
                </a:lnTo>
                <a:lnTo>
                  <a:pt x="1520042" y="1629547"/>
                </a:lnTo>
                <a:lnTo>
                  <a:pt x="1502731" y="1629547"/>
                </a:lnTo>
                <a:lnTo>
                  <a:pt x="1502731" y="914996"/>
                </a:lnTo>
                <a:lnTo>
                  <a:pt x="1638924" y="778804"/>
                </a:lnTo>
                <a:lnTo>
                  <a:pt x="1638924" y="371668"/>
                </a:lnTo>
                <a:close/>
              </a:path>
              <a:path extrusionOk="0" h="1663064" w="1663065">
                <a:moveTo>
                  <a:pt x="1604481" y="1297472"/>
                </a:moveTo>
                <a:lnTo>
                  <a:pt x="1643432" y="1297472"/>
                </a:lnTo>
                <a:lnTo>
                  <a:pt x="1643432" y="1334981"/>
                </a:lnTo>
                <a:lnTo>
                  <a:pt x="1604481" y="1334981"/>
                </a:lnTo>
                <a:lnTo>
                  <a:pt x="1604481" y="1297472"/>
                </a:lnTo>
                <a:close/>
              </a:path>
              <a:path extrusionOk="0" h="1663064" w="1663065">
                <a:moveTo>
                  <a:pt x="1615301" y="941460"/>
                </a:moveTo>
                <a:lnTo>
                  <a:pt x="1632612" y="941460"/>
                </a:lnTo>
                <a:lnTo>
                  <a:pt x="1632612" y="1297472"/>
                </a:lnTo>
                <a:lnTo>
                  <a:pt x="1615301" y="1297472"/>
                </a:lnTo>
                <a:lnTo>
                  <a:pt x="1615301" y="941460"/>
                </a:lnTo>
                <a:close/>
              </a:path>
              <a:path extrusionOk="0" h="1663064" w="1663065">
                <a:moveTo>
                  <a:pt x="1604481" y="903951"/>
                </a:moveTo>
                <a:lnTo>
                  <a:pt x="1643432" y="903951"/>
                </a:lnTo>
                <a:lnTo>
                  <a:pt x="1643432" y="941460"/>
                </a:lnTo>
                <a:lnTo>
                  <a:pt x="1604481" y="941460"/>
                </a:lnTo>
                <a:lnTo>
                  <a:pt x="1604481" y="903951"/>
                </a:lnTo>
                <a:close/>
              </a:path>
              <a:path extrusionOk="0" h="1663064" w="1663065">
                <a:moveTo>
                  <a:pt x="1491911" y="621016"/>
                </a:moveTo>
                <a:lnTo>
                  <a:pt x="1530862" y="621016"/>
                </a:lnTo>
                <a:lnTo>
                  <a:pt x="1530862" y="658525"/>
                </a:lnTo>
                <a:lnTo>
                  <a:pt x="1491911" y="658525"/>
                </a:lnTo>
                <a:lnTo>
                  <a:pt x="1491911" y="621016"/>
                </a:lnTo>
                <a:close/>
              </a:path>
              <a:path extrusionOk="0" h="1663064" w="1663065">
                <a:moveTo>
                  <a:pt x="1502731" y="171098"/>
                </a:moveTo>
                <a:lnTo>
                  <a:pt x="1520042" y="171098"/>
                </a:lnTo>
                <a:lnTo>
                  <a:pt x="1520042" y="621016"/>
                </a:lnTo>
                <a:lnTo>
                  <a:pt x="1502731" y="621016"/>
                </a:lnTo>
                <a:lnTo>
                  <a:pt x="1502731" y="171098"/>
                </a:lnTo>
                <a:close/>
              </a:path>
              <a:path extrusionOk="0" h="1663064" w="1663065">
                <a:moveTo>
                  <a:pt x="1628104" y="334159"/>
                </a:moveTo>
                <a:lnTo>
                  <a:pt x="1662559" y="334159"/>
                </a:lnTo>
                <a:lnTo>
                  <a:pt x="1662559" y="371668"/>
                </a:lnTo>
                <a:lnTo>
                  <a:pt x="1628104" y="371668"/>
                </a:lnTo>
                <a:lnTo>
                  <a:pt x="1628104" y="334159"/>
                </a:lnTo>
                <a:close/>
              </a:path>
              <a:path extrusionOk="0" h="1663064" w="1663065">
                <a:moveTo>
                  <a:pt x="1492632" y="170377"/>
                </a:moveTo>
                <a:lnTo>
                  <a:pt x="1530141" y="170377"/>
                </a:lnTo>
                <a:lnTo>
                  <a:pt x="1530141" y="171098"/>
                </a:lnTo>
                <a:lnTo>
                  <a:pt x="1492632" y="171098"/>
                </a:lnTo>
                <a:lnTo>
                  <a:pt x="1492632" y="170377"/>
                </a:lnTo>
                <a:close/>
              </a:path>
              <a:path extrusionOk="0" h="1663064" w="1663065">
                <a:moveTo>
                  <a:pt x="1004439" y="160278"/>
                </a:moveTo>
                <a:lnTo>
                  <a:pt x="1041947" y="160278"/>
                </a:lnTo>
                <a:lnTo>
                  <a:pt x="1041947" y="171098"/>
                </a:lnTo>
                <a:lnTo>
                  <a:pt x="1004439" y="171098"/>
                </a:lnTo>
                <a:lnTo>
                  <a:pt x="1004439" y="160278"/>
                </a:lnTo>
                <a:close/>
              </a:path>
              <a:path extrusionOk="0" h="1663064" w="1663065">
                <a:moveTo>
                  <a:pt x="859726" y="24085"/>
                </a:moveTo>
                <a:lnTo>
                  <a:pt x="884250" y="24085"/>
                </a:lnTo>
                <a:lnTo>
                  <a:pt x="748058" y="160278"/>
                </a:lnTo>
                <a:lnTo>
                  <a:pt x="33508" y="160278"/>
                </a:lnTo>
                <a:lnTo>
                  <a:pt x="33508" y="171098"/>
                </a:lnTo>
                <a:lnTo>
                  <a:pt x="0" y="171098"/>
                </a:lnTo>
                <a:lnTo>
                  <a:pt x="0" y="142967"/>
                </a:lnTo>
                <a:lnTo>
                  <a:pt x="740845" y="142967"/>
                </a:lnTo>
                <a:lnTo>
                  <a:pt x="859726" y="24085"/>
                </a:lnTo>
                <a:close/>
              </a:path>
              <a:path extrusionOk="0" h="1663064" w="1663065">
                <a:moveTo>
                  <a:pt x="1491911" y="132868"/>
                </a:moveTo>
                <a:lnTo>
                  <a:pt x="1530817" y="132868"/>
                </a:lnTo>
                <a:lnTo>
                  <a:pt x="1530817" y="170377"/>
                </a:lnTo>
                <a:lnTo>
                  <a:pt x="1491911" y="170377"/>
                </a:lnTo>
                <a:lnTo>
                  <a:pt x="1491911" y="160278"/>
                </a:lnTo>
                <a:lnTo>
                  <a:pt x="1004439" y="160278"/>
                </a:lnTo>
                <a:lnTo>
                  <a:pt x="1004439" y="142967"/>
                </a:lnTo>
                <a:lnTo>
                  <a:pt x="1491911" y="142967"/>
                </a:lnTo>
                <a:lnTo>
                  <a:pt x="1491911" y="132868"/>
                </a:lnTo>
                <a:close/>
              </a:path>
              <a:path extrusionOk="0" h="1663064" w="1663065">
                <a:moveTo>
                  <a:pt x="1004439" y="132147"/>
                </a:moveTo>
                <a:lnTo>
                  <a:pt x="1041947" y="132147"/>
                </a:lnTo>
                <a:lnTo>
                  <a:pt x="1041947" y="142967"/>
                </a:lnTo>
                <a:lnTo>
                  <a:pt x="1004439" y="142967"/>
                </a:lnTo>
                <a:lnTo>
                  <a:pt x="1004439" y="132147"/>
                </a:lnTo>
                <a:close/>
              </a:path>
              <a:path extrusionOk="0" h="1663064" w="1663065">
                <a:moveTo>
                  <a:pt x="0" y="132147"/>
                </a:moveTo>
                <a:lnTo>
                  <a:pt x="33462" y="132147"/>
                </a:lnTo>
                <a:lnTo>
                  <a:pt x="33462" y="142967"/>
                </a:lnTo>
                <a:lnTo>
                  <a:pt x="0" y="142967"/>
                </a:lnTo>
                <a:lnTo>
                  <a:pt x="0" y="132147"/>
                </a:lnTo>
                <a:close/>
              </a:path>
              <a:path extrusionOk="0" h="1663064" w="1663065">
                <a:moveTo>
                  <a:pt x="1492632" y="132147"/>
                </a:moveTo>
                <a:lnTo>
                  <a:pt x="1530141" y="132147"/>
                </a:lnTo>
                <a:lnTo>
                  <a:pt x="1530141" y="132868"/>
                </a:lnTo>
                <a:lnTo>
                  <a:pt x="1492632" y="132868"/>
                </a:lnTo>
                <a:lnTo>
                  <a:pt x="1492632" y="132147"/>
                </a:lnTo>
                <a:close/>
              </a:path>
              <a:path extrusionOk="0" h="1663064" w="1663065">
                <a:moveTo>
                  <a:pt x="721549" y="19622"/>
                </a:moveTo>
                <a:lnTo>
                  <a:pt x="759058" y="19622"/>
                </a:lnTo>
                <a:lnTo>
                  <a:pt x="759058" y="58573"/>
                </a:lnTo>
                <a:lnTo>
                  <a:pt x="721549" y="58573"/>
                </a:lnTo>
                <a:lnTo>
                  <a:pt x="721549" y="47753"/>
                </a:lnTo>
                <a:lnTo>
                  <a:pt x="328028" y="47753"/>
                </a:lnTo>
                <a:lnTo>
                  <a:pt x="328028" y="30442"/>
                </a:lnTo>
                <a:lnTo>
                  <a:pt x="721549" y="30442"/>
                </a:lnTo>
                <a:lnTo>
                  <a:pt x="721549" y="19622"/>
                </a:lnTo>
                <a:close/>
              </a:path>
              <a:path extrusionOk="0" h="1663064" w="1663065">
                <a:moveTo>
                  <a:pt x="328028" y="47753"/>
                </a:moveTo>
                <a:lnTo>
                  <a:pt x="365536" y="47753"/>
                </a:lnTo>
                <a:lnTo>
                  <a:pt x="365536" y="58573"/>
                </a:lnTo>
                <a:lnTo>
                  <a:pt x="328028" y="58573"/>
                </a:lnTo>
                <a:lnTo>
                  <a:pt x="328028" y="47753"/>
                </a:lnTo>
                <a:close/>
              </a:path>
              <a:path extrusionOk="0" h="1663064" w="1663065">
                <a:moveTo>
                  <a:pt x="1291386" y="0"/>
                </a:moveTo>
                <a:lnTo>
                  <a:pt x="1328895" y="0"/>
                </a:lnTo>
                <a:lnTo>
                  <a:pt x="1328895" y="34905"/>
                </a:lnTo>
                <a:lnTo>
                  <a:pt x="1291386" y="34905"/>
                </a:lnTo>
                <a:lnTo>
                  <a:pt x="1291386" y="24085"/>
                </a:lnTo>
                <a:lnTo>
                  <a:pt x="859726" y="24085"/>
                </a:lnTo>
                <a:lnTo>
                  <a:pt x="877037" y="6774"/>
                </a:lnTo>
                <a:lnTo>
                  <a:pt x="1291386" y="6774"/>
                </a:lnTo>
                <a:lnTo>
                  <a:pt x="1291386" y="0"/>
                </a:lnTo>
                <a:close/>
              </a:path>
              <a:path extrusionOk="0" h="1663064" w="1663065">
                <a:moveTo>
                  <a:pt x="328028" y="19622"/>
                </a:moveTo>
                <a:lnTo>
                  <a:pt x="365536" y="19622"/>
                </a:lnTo>
                <a:lnTo>
                  <a:pt x="365536" y="30442"/>
                </a:lnTo>
                <a:lnTo>
                  <a:pt x="328028" y="30442"/>
                </a:lnTo>
                <a:lnTo>
                  <a:pt x="328028" y="19622"/>
                </a:lnTo>
                <a:close/>
              </a:path>
            </a:pathLst>
          </a:custGeom>
          <a:solidFill>
            <a:srgbClr val="DE00B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700"/>
          </a:p>
        </p:txBody>
      </p:sp>
      <p:grpSp>
        <p:nvGrpSpPr>
          <p:cNvPr id="211" name="Google Shape;211;p28"/>
          <p:cNvGrpSpPr/>
          <p:nvPr/>
        </p:nvGrpSpPr>
        <p:grpSpPr>
          <a:xfrm>
            <a:off x="129378" y="82130"/>
            <a:ext cx="1313610" cy="514349"/>
            <a:chOff x="258756" y="164259"/>
            <a:chExt cx="2627219" cy="1028699"/>
          </a:xfrm>
        </p:grpSpPr>
        <p:pic>
          <p:nvPicPr>
            <p:cNvPr id="212" name="Google Shape;212;p28"/>
            <p:cNvPicPr preferRelativeResize="0"/>
            <p:nvPr/>
          </p:nvPicPr>
          <p:blipFill rotWithShape="1">
            <a:blip r:embed="rId3">
              <a:alphaModFix/>
            </a:blip>
            <a:srcRect b="0" l="0" r="0" t="0"/>
            <a:stretch/>
          </p:blipFill>
          <p:spPr>
            <a:xfrm>
              <a:off x="258756" y="164259"/>
              <a:ext cx="1009649" cy="1028699"/>
            </a:xfrm>
            <a:prstGeom prst="rect">
              <a:avLst/>
            </a:prstGeom>
            <a:noFill/>
            <a:ln>
              <a:noFill/>
            </a:ln>
          </p:spPr>
        </p:pic>
        <p:pic>
          <p:nvPicPr>
            <p:cNvPr id="213" name="Google Shape;213;p28"/>
            <p:cNvPicPr preferRelativeResize="0"/>
            <p:nvPr/>
          </p:nvPicPr>
          <p:blipFill rotWithShape="1">
            <a:blip r:embed="rId4">
              <a:alphaModFix/>
            </a:blip>
            <a:srcRect b="0" l="0" r="0" t="0"/>
            <a:stretch/>
          </p:blipFill>
          <p:spPr>
            <a:xfrm>
              <a:off x="1028699" y="269053"/>
              <a:ext cx="285749" cy="819149"/>
            </a:xfrm>
            <a:prstGeom prst="rect">
              <a:avLst/>
            </a:prstGeom>
            <a:noFill/>
            <a:ln>
              <a:noFill/>
            </a:ln>
          </p:spPr>
        </p:pic>
        <p:pic>
          <p:nvPicPr>
            <p:cNvPr id="214" name="Google Shape;214;p28"/>
            <p:cNvPicPr preferRelativeResize="0"/>
            <p:nvPr/>
          </p:nvPicPr>
          <p:blipFill rotWithShape="1">
            <a:blip r:embed="rId5">
              <a:alphaModFix/>
            </a:blip>
            <a:srcRect b="0" l="0" r="0" t="0"/>
            <a:stretch/>
          </p:blipFill>
          <p:spPr>
            <a:xfrm>
              <a:off x="1314351" y="164259"/>
              <a:ext cx="1571624" cy="819149"/>
            </a:xfrm>
            <a:prstGeom prst="rect">
              <a:avLst/>
            </a:prstGeom>
            <a:noFill/>
            <a:ln>
              <a:noFill/>
            </a:ln>
          </p:spPr>
        </p:pic>
      </p:grpSp>
      <p:pic>
        <p:nvPicPr>
          <p:cNvPr id="215" name="Google Shape;215;p28"/>
          <p:cNvPicPr preferRelativeResize="0"/>
          <p:nvPr/>
        </p:nvPicPr>
        <p:blipFill>
          <a:blip r:embed="rId6">
            <a:alphaModFix/>
          </a:blip>
          <a:stretch>
            <a:fillRect/>
          </a:stretch>
        </p:blipFill>
        <p:spPr>
          <a:xfrm>
            <a:off x="5373900" y="1342075"/>
            <a:ext cx="3509750" cy="3509750"/>
          </a:xfrm>
          <a:prstGeom prst="rect">
            <a:avLst/>
          </a:prstGeom>
          <a:noFill/>
          <a:ln>
            <a:noFill/>
          </a:ln>
        </p:spPr>
      </p:pic>
      <p:sp>
        <p:nvSpPr>
          <p:cNvPr id="216" name="Google Shape;216;p28"/>
          <p:cNvSpPr txBox="1"/>
          <p:nvPr/>
        </p:nvSpPr>
        <p:spPr>
          <a:xfrm>
            <a:off x="86050" y="1166888"/>
            <a:ext cx="49161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 sz="1600">
                <a:solidFill>
                  <a:srgbClr val="DE00B9"/>
                </a:solidFill>
              </a:rPr>
              <a:t>Modality Gap (Modalite Boşluğu)</a:t>
            </a:r>
            <a:r>
              <a:rPr b="1" lang="tr" sz="1600">
                <a:solidFill>
                  <a:schemeClr val="lt1"/>
                </a:solidFill>
              </a:rPr>
              <a:t>:</a:t>
            </a:r>
            <a:r>
              <a:rPr lang="tr" sz="1600">
                <a:solidFill>
                  <a:schemeClr val="lt1"/>
                </a:solidFill>
              </a:rPr>
              <a:t> Resim ve metin kodlayıcılarının (Encoders) farklı matematiksel diller konuşması ve başlangıçta uyumsuz olmaları durumu.</a:t>
            </a:r>
            <a:endParaRPr>
              <a:solidFill>
                <a:schemeClr val="lt1"/>
              </a:solidFill>
              <a:latin typeface="Calibri"/>
              <a:ea typeface="Calibri"/>
              <a:cs typeface="Calibri"/>
              <a:sym typeface="Calibri"/>
            </a:endParaRPr>
          </a:p>
        </p:txBody>
      </p:sp>
      <p:sp>
        <p:nvSpPr>
          <p:cNvPr id="217" name="Google Shape;217;p28"/>
          <p:cNvSpPr txBox="1"/>
          <p:nvPr/>
        </p:nvSpPr>
        <p:spPr>
          <a:xfrm>
            <a:off x="86050" y="2336600"/>
            <a:ext cx="47322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 sz="1600">
                <a:solidFill>
                  <a:srgbClr val="DE00B9"/>
                </a:solidFill>
              </a:rPr>
              <a:t>Aligned Shared Space (Hizalanmış Ortak Uzay)</a:t>
            </a:r>
            <a:r>
              <a:rPr b="1" lang="tr" sz="1600">
                <a:solidFill>
                  <a:schemeClr val="lt1"/>
                </a:solidFill>
              </a:rPr>
              <a:t>:</a:t>
            </a:r>
            <a:r>
              <a:rPr lang="tr" sz="1600">
                <a:solidFill>
                  <a:schemeClr val="lt1"/>
                </a:solidFill>
              </a:rPr>
              <a:t> Farklı veri türlerinin aynı matematiksel düzleme izdüşürüldüğü ve anlamsal olarak eşleşen verilerin yan yana getirildiği ortak alan.</a:t>
            </a:r>
            <a:endParaRPr>
              <a:solidFill>
                <a:schemeClr val="lt1"/>
              </a:solidFill>
              <a:latin typeface="Calibri"/>
              <a:ea typeface="Calibri"/>
              <a:cs typeface="Calibri"/>
              <a:sym typeface="Calibri"/>
            </a:endParaRPr>
          </a:p>
        </p:txBody>
      </p:sp>
      <p:sp>
        <p:nvSpPr>
          <p:cNvPr id="218" name="Google Shape;218;p28"/>
          <p:cNvSpPr txBox="1"/>
          <p:nvPr/>
        </p:nvSpPr>
        <p:spPr>
          <a:xfrm>
            <a:off x="86050" y="3452175"/>
            <a:ext cx="52437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 sz="1600">
                <a:solidFill>
                  <a:srgbClr val="DE00B9"/>
                </a:solidFill>
              </a:rPr>
              <a:t>Contrastive Learning (Zıtlık Öğrenimi)</a:t>
            </a:r>
            <a:r>
              <a:rPr b="1" lang="tr" sz="1600">
                <a:solidFill>
                  <a:schemeClr val="lt1"/>
                </a:solidFill>
              </a:rPr>
              <a:t>:</a:t>
            </a:r>
            <a:r>
              <a:rPr lang="tr" sz="1600">
                <a:solidFill>
                  <a:schemeClr val="lt1"/>
                </a:solidFill>
              </a:rPr>
              <a:t> Modelin, eşleşen çiftleri (Resim-Metin) birbirine yaklaştırıp,eşleşmeyenleri birbirinden uzaklaştırarak hizalamayı öğrendiği matematiksel yöntem.</a:t>
            </a:r>
            <a:endParaRPr>
              <a:solidFill>
                <a:schemeClr val="lt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29"/>
          <p:cNvSpPr/>
          <p:nvPr/>
        </p:nvSpPr>
        <p:spPr>
          <a:xfrm>
            <a:off x="6" y="4310064"/>
            <a:ext cx="833438" cy="833438"/>
          </a:xfrm>
          <a:custGeom>
            <a:rect b="b" l="l" r="r" t="t"/>
            <a:pathLst>
              <a:path extrusionOk="0" h="1666875" w="1666875">
                <a:moveTo>
                  <a:pt x="174963" y="37327"/>
                </a:moveTo>
                <a:lnTo>
                  <a:pt x="136012" y="37327"/>
                </a:lnTo>
                <a:lnTo>
                  <a:pt x="136012" y="0"/>
                </a:lnTo>
                <a:lnTo>
                  <a:pt x="174963" y="0"/>
                </a:lnTo>
                <a:lnTo>
                  <a:pt x="174963" y="37327"/>
                </a:lnTo>
                <a:close/>
              </a:path>
              <a:path extrusionOk="0" h="1666875" w="1666875">
                <a:moveTo>
                  <a:pt x="27950" y="1295206"/>
                </a:moveTo>
                <a:lnTo>
                  <a:pt x="10639" y="1295206"/>
                </a:lnTo>
                <a:lnTo>
                  <a:pt x="10639" y="880902"/>
                </a:lnTo>
                <a:lnTo>
                  <a:pt x="146832" y="744709"/>
                </a:lnTo>
                <a:lnTo>
                  <a:pt x="146832" y="37327"/>
                </a:lnTo>
                <a:lnTo>
                  <a:pt x="164143" y="37327"/>
                </a:lnTo>
                <a:lnTo>
                  <a:pt x="164143" y="751877"/>
                </a:lnTo>
                <a:lnTo>
                  <a:pt x="27950" y="888070"/>
                </a:lnTo>
                <a:lnTo>
                  <a:pt x="27950" y="1295206"/>
                </a:lnTo>
                <a:close/>
              </a:path>
              <a:path extrusionOk="0" h="1666875" w="1666875">
                <a:moveTo>
                  <a:pt x="62393" y="369401"/>
                </a:moveTo>
                <a:lnTo>
                  <a:pt x="23442" y="369401"/>
                </a:lnTo>
                <a:lnTo>
                  <a:pt x="23442" y="331893"/>
                </a:lnTo>
                <a:lnTo>
                  <a:pt x="62393" y="331893"/>
                </a:lnTo>
                <a:lnTo>
                  <a:pt x="62393" y="369401"/>
                </a:lnTo>
                <a:close/>
              </a:path>
              <a:path extrusionOk="0" h="1666875" w="1666875">
                <a:moveTo>
                  <a:pt x="51573" y="725414"/>
                </a:moveTo>
                <a:lnTo>
                  <a:pt x="34262" y="725414"/>
                </a:lnTo>
                <a:lnTo>
                  <a:pt x="34262" y="369401"/>
                </a:lnTo>
                <a:lnTo>
                  <a:pt x="51573" y="369401"/>
                </a:lnTo>
                <a:lnTo>
                  <a:pt x="51573" y="725414"/>
                </a:lnTo>
                <a:close/>
              </a:path>
              <a:path extrusionOk="0" h="1666875" w="1666875">
                <a:moveTo>
                  <a:pt x="62393" y="762923"/>
                </a:moveTo>
                <a:lnTo>
                  <a:pt x="23442" y="762923"/>
                </a:lnTo>
                <a:lnTo>
                  <a:pt x="23442" y="725414"/>
                </a:lnTo>
                <a:lnTo>
                  <a:pt x="62393" y="725414"/>
                </a:lnTo>
                <a:lnTo>
                  <a:pt x="62393" y="762923"/>
                </a:lnTo>
                <a:close/>
              </a:path>
              <a:path extrusionOk="0" h="1666875" w="1666875">
                <a:moveTo>
                  <a:pt x="174963" y="1045857"/>
                </a:moveTo>
                <a:lnTo>
                  <a:pt x="136012" y="1045857"/>
                </a:lnTo>
                <a:lnTo>
                  <a:pt x="136012" y="1008349"/>
                </a:lnTo>
                <a:lnTo>
                  <a:pt x="174963" y="1008349"/>
                </a:lnTo>
                <a:lnTo>
                  <a:pt x="174963" y="1045857"/>
                </a:lnTo>
                <a:close/>
              </a:path>
              <a:path extrusionOk="0" h="1666875" w="1666875">
                <a:moveTo>
                  <a:pt x="164143" y="1495776"/>
                </a:moveTo>
                <a:lnTo>
                  <a:pt x="146832" y="1495776"/>
                </a:lnTo>
                <a:lnTo>
                  <a:pt x="146832" y="1045857"/>
                </a:lnTo>
                <a:lnTo>
                  <a:pt x="164143" y="1045857"/>
                </a:lnTo>
                <a:lnTo>
                  <a:pt x="164143" y="1495776"/>
                </a:lnTo>
                <a:close/>
              </a:path>
              <a:path extrusionOk="0" h="1666875" w="1666875">
                <a:moveTo>
                  <a:pt x="38770" y="1332714"/>
                </a:moveTo>
                <a:lnTo>
                  <a:pt x="0" y="1332714"/>
                </a:lnTo>
                <a:lnTo>
                  <a:pt x="0" y="1295206"/>
                </a:lnTo>
                <a:lnTo>
                  <a:pt x="38770" y="1295206"/>
                </a:lnTo>
                <a:lnTo>
                  <a:pt x="38770" y="1332714"/>
                </a:lnTo>
                <a:close/>
              </a:path>
              <a:path extrusionOk="0" h="1666875" w="1666875">
                <a:moveTo>
                  <a:pt x="174242" y="1496497"/>
                </a:moveTo>
                <a:lnTo>
                  <a:pt x="136733" y="1496497"/>
                </a:lnTo>
                <a:lnTo>
                  <a:pt x="136733" y="1495776"/>
                </a:lnTo>
                <a:lnTo>
                  <a:pt x="174242" y="1495776"/>
                </a:lnTo>
                <a:lnTo>
                  <a:pt x="174242" y="1496497"/>
                </a:lnTo>
                <a:close/>
              </a:path>
              <a:path extrusionOk="0" h="1666875" w="1666875">
                <a:moveTo>
                  <a:pt x="662435" y="1506596"/>
                </a:moveTo>
                <a:lnTo>
                  <a:pt x="624927" y="1506596"/>
                </a:lnTo>
                <a:lnTo>
                  <a:pt x="624927" y="1495776"/>
                </a:lnTo>
                <a:lnTo>
                  <a:pt x="662435" y="1495776"/>
                </a:lnTo>
                <a:lnTo>
                  <a:pt x="662435" y="1506596"/>
                </a:lnTo>
                <a:close/>
              </a:path>
              <a:path extrusionOk="0" h="1666875" w="1666875">
                <a:moveTo>
                  <a:pt x="807148" y="1642788"/>
                </a:moveTo>
                <a:lnTo>
                  <a:pt x="782624" y="1642788"/>
                </a:lnTo>
                <a:lnTo>
                  <a:pt x="918816" y="1506596"/>
                </a:lnTo>
                <a:lnTo>
                  <a:pt x="1633366" y="1506596"/>
                </a:lnTo>
                <a:lnTo>
                  <a:pt x="1633366" y="1495776"/>
                </a:lnTo>
                <a:lnTo>
                  <a:pt x="1666874" y="1495776"/>
                </a:lnTo>
                <a:lnTo>
                  <a:pt x="1666874" y="1523907"/>
                </a:lnTo>
                <a:lnTo>
                  <a:pt x="926029" y="1523907"/>
                </a:lnTo>
                <a:lnTo>
                  <a:pt x="807148" y="1642788"/>
                </a:lnTo>
                <a:close/>
              </a:path>
              <a:path extrusionOk="0" h="1666875" w="1666875">
                <a:moveTo>
                  <a:pt x="174963" y="1534006"/>
                </a:moveTo>
                <a:lnTo>
                  <a:pt x="136057" y="1534006"/>
                </a:lnTo>
                <a:lnTo>
                  <a:pt x="136057" y="1496497"/>
                </a:lnTo>
                <a:lnTo>
                  <a:pt x="174963" y="1496497"/>
                </a:lnTo>
                <a:lnTo>
                  <a:pt x="174963" y="1506596"/>
                </a:lnTo>
                <a:lnTo>
                  <a:pt x="662435" y="1506596"/>
                </a:lnTo>
                <a:lnTo>
                  <a:pt x="662435" y="1523907"/>
                </a:lnTo>
                <a:lnTo>
                  <a:pt x="174963" y="1523907"/>
                </a:lnTo>
                <a:lnTo>
                  <a:pt x="174963" y="1534006"/>
                </a:lnTo>
                <a:close/>
              </a:path>
              <a:path extrusionOk="0" h="1666875" w="1666875">
                <a:moveTo>
                  <a:pt x="662435" y="1534727"/>
                </a:moveTo>
                <a:lnTo>
                  <a:pt x="624927" y="1534727"/>
                </a:lnTo>
                <a:lnTo>
                  <a:pt x="624927" y="1523907"/>
                </a:lnTo>
                <a:lnTo>
                  <a:pt x="662435" y="1523907"/>
                </a:lnTo>
                <a:lnTo>
                  <a:pt x="662435" y="1534727"/>
                </a:lnTo>
                <a:close/>
              </a:path>
              <a:path extrusionOk="0" h="1666875" w="1666875">
                <a:moveTo>
                  <a:pt x="1666874" y="1534727"/>
                </a:moveTo>
                <a:lnTo>
                  <a:pt x="1633412" y="1534727"/>
                </a:lnTo>
                <a:lnTo>
                  <a:pt x="1633412" y="1523907"/>
                </a:lnTo>
                <a:lnTo>
                  <a:pt x="1666874" y="1523907"/>
                </a:lnTo>
                <a:lnTo>
                  <a:pt x="1666874" y="1534727"/>
                </a:lnTo>
                <a:close/>
              </a:path>
              <a:path extrusionOk="0" h="1666875" w="1666875">
                <a:moveTo>
                  <a:pt x="174242" y="1534727"/>
                </a:moveTo>
                <a:lnTo>
                  <a:pt x="136733" y="1534727"/>
                </a:lnTo>
                <a:lnTo>
                  <a:pt x="136733" y="1534006"/>
                </a:lnTo>
                <a:lnTo>
                  <a:pt x="174242" y="1534006"/>
                </a:lnTo>
                <a:lnTo>
                  <a:pt x="174242" y="1534727"/>
                </a:lnTo>
                <a:close/>
              </a:path>
              <a:path extrusionOk="0" h="1666875" w="1666875">
                <a:moveTo>
                  <a:pt x="945325" y="1647252"/>
                </a:moveTo>
                <a:lnTo>
                  <a:pt x="907816" y="1647252"/>
                </a:lnTo>
                <a:lnTo>
                  <a:pt x="907816" y="1608301"/>
                </a:lnTo>
                <a:lnTo>
                  <a:pt x="945325" y="1608301"/>
                </a:lnTo>
                <a:lnTo>
                  <a:pt x="945325" y="1619121"/>
                </a:lnTo>
                <a:lnTo>
                  <a:pt x="1338846" y="1619121"/>
                </a:lnTo>
                <a:lnTo>
                  <a:pt x="1338846" y="1636432"/>
                </a:lnTo>
                <a:lnTo>
                  <a:pt x="945325" y="1636432"/>
                </a:lnTo>
                <a:lnTo>
                  <a:pt x="945325" y="1647252"/>
                </a:lnTo>
                <a:close/>
              </a:path>
              <a:path extrusionOk="0" h="1666875" w="1666875">
                <a:moveTo>
                  <a:pt x="1338846" y="1619121"/>
                </a:moveTo>
                <a:lnTo>
                  <a:pt x="1301338" y="1619121"/>
                </a:lnTo>
                <a:lnTo>
                  <a:pt x="1301338" y="1608301"/>
                </a:lnTo>
                <a:lnTo>
                  <a:pt x="1338846" y="1608301"/>
                </a:lnTo>
                <a:lnTo>
                  <a:pt x="1338846" y="1619121"/>
                </a:lnTo>
                <a:close/>
              </a:path>
              <a:path extrusionOk="0" h="1666875" w="1666875">
                <a:moveTo>
                  <a:pt x="375488" y="1666874"/>
                </a:moveTo>
                <a:lnTo>
                  <a:pt x="337979" y="1666874"/>
                </a:lnTo>
                <a:lnTo>
                  <a:pt x="337979" y="1631969"/>
                </a:lnTo>
                <a:lnTo>
                  <a:pt x="375488" y="1631969"/>
                </a:lnTo>
                <a:lnTo>
                  <a:pt x="375488" y="1642788"/>
                </a:lnTo>
                <a:lnTo>
                  <a:pt x="807148" y="1642788"/>
                </a:lnTo>
                <a:lnTo>
                  <a:pt x="789837" y="1660100"/>
                </a:lnTo>
                <a:lnTo>
                  <a:pt x="375488" y="1660100"/>
                </a:lnTo>
                <a:lnTo>
                  <a:pt x="375488" y="1666874"/>
                </a:lnTo>
                <a:close/>
              </a:path>
              <a:path extrusionOk="0" h="1666875" w="1666875">
                <a:moveTo>
                  <a:pt x="1338846" y="1647252"/>
                </a:moveTo>
                <a:lnTo>
                  <a:pt x="1301338" y="1647252"/>
                </a:lnTo>
                <a:lnTo>
                  <a:pt x="1301338" y="1636432"/>
                </a:lnTo>
                <a:lnTo>
                  <a:pt x="1338846" y="1636432"/>
                </a:lnTo>
                <a:lnTo>
                  <a:pt x="1338846" y="1647252"/>
                </a:lnTo>
                <a:close/>
              </a:path>
            </a:pathLst>
          </a:custGeom>
          <a:solidFill>
            <a:srgbClr val="DE00B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700"/>
          </a:p>
        </p:txBody>
      </p:sp>
      <p:sp>
        <p:nvSpPr>
          <p:cNvPr id="224" name="Google Shape;224;p29"/>
          <p:cNvSpPr txBox="1"/>
          <p:nvPr>
            <p:ph type="title"/>
          </p:nvPr>
        </p:nvSpPr>
        <p:spPr>
          <a:xfrm>
            <a:off x="1750825" y="523075"/>
            <a:ext cx="5944200" cy="468300"/>
          </a:xfrm>
          <a:prstGeom prst="rect">
            <a:avLst/>
          </a:prstGeom>
          <a:noFill/>
          <a:ln>
            <a:noFill/>
          </a:ln>
        </p:spPr>
        <p:txBody>
          <a:bodyPr anchorCtr="0" anchor="t" bIns="0" lIns="0" spcFirstLastPara="1" rIns="0" wrap="square" tIns="6350">
            <a:spAutoFit/>
          </a:bodyPr>
          <a:lstStyle/>
          <a:p>
            <a:pPr indent="0" lvl="0" marL="0" rtl="0" algn="l">
              <a:lnSpc>
                <a:spcPct val="100000"/>
              </a:lnSpc>
              <a:spcBef>
                <a:spcPts val="0"/>
              </a:spcBef>
              <a:spcAft>
                <a:spcPts val="0"/>
              </a:spcAft>
              <a:buNone/>
            </a:pPr>
            <a:r>
              <a:rPr lang="tr">
                <a:latin typeface="Arial"/>
                <a:ea typeface="Arial"/>
                <a:cs typeface="Arial"/>
                <a:sym typeface="Arial"/>
              </a:rPr>
              <a:t>             Cross-Attention </a:t>
            </a:r>
            <a:endParaRPr>
              <a:latin typeface="Arial"/>
              <a:ea typeface="Arial"/>
              <a:cs typeface="Arial"/>
              <a:sym typeface="Arial"/>
            </a:endParaRPr>
          </a:p>
        </p:txBody>
      </p:sp>
      <p:sp>
        <p:nvSpPr>
          <p:cNvPr id="225" name="Google Shape;225;p29"/>
          <p:cNvSpPr/>
          <p:nvPr/>
        </p:nvSpPr>
        <p:spPr>
          <a:xfrm>
            <a:off x="8120821" y="159837"/>
            <a:ext cx="831532" cy="831532"/>
          </a:xfrm>
          <a:custGeom>
            <a:rect b="b" l="l" r="r" t="t"/>
            <a:pathLst>
              <a:path extrusionOk="0" h="1663064" w="1663065">
                <a:moveTo>
                  <a:pt x="1491911" y="1629547"/>
                </a:moveTo>
                <a:lnTo>
                  <a:pt x="1530862" y="1629547"/>
                </a:lnTo>
                <a:lnTo>
                  <a:pt x="1530862" y="1662559"/>
                </a:lnTo>
                <a:lnTo>
                  <a:pt x="1491911" y="1662559"/>
                </a:lnTo>
                <a:lnTo>
                  <a:pt x="1491911" y="1629547"/>
                </a:lnTo>
                <a:close/>
              </a:path>
              <a:path extrusionOk="0" h="1663064" w="1663065">
                <a:moveTo>
                  <a:pt x="1638924" y="371668"/>
                </a:moveTo>
                <a:lnTo>
                  <a:pt x="1656235" y="371668"/>
                </a:lnTo>
                <a:lnTo>
                  <a:pt x="1656235" y="785972"/>
                </a:lnTo>
                <a:lnTo>
                  <a:pt x="1520042" y="922164"/>
                </a:lnTo>
                <a:lnTo>
                  <a:pt x="1520042" y="1629547"/>
                </a:lnTo>
                <a:lnTo>
                  <a:pt x="1502731" y="1629547"/>
                </a:lnTo>
                <a:lnTo>
                  <a:pt x="1502731" y="914996"/>
                </a:lnTo>
                <a:lnTo>
                  <a:pt x="1638924" y="778804"/>
                </a:lnTo>
                <a:lnTo>
                  <a:pt x="1638924" y="371668"/>
                </a:lnTo>
                <a:close/>
              </a:path>
              <a:path extrusionOk="0" h="1663064" w="1663065">
                <a:moveTo>
                  <a:pt x="1604481" y="1297472"/>
                </a:moveTo>
                <a:lnTo>
                  <a:pt x="1643432" y="1297472"/>
                </a:lnTo>
                <a:lnTo>
                  <a:pt x="1643432" y="1334981"/>
                </a:lnTo>
                <a:lnTo>
                  <a:pt x="1604481" y="1334981"/>
                </a:lnTo>
                <a:lnTo>
                  <a:pt x="1604481" y="1297472"/>
                </a:lnTo>
                <a:close/>
              </a:path>
              <a:path extrusionOk="0" h="1663064" w="1663065">
                <a:moveTo>
                  <a:pt x="1615301" y="941460"/>
                </a:moveTo>
                <a:lnTo>
                  <a:pt x="1632612" y="941460"/>
                </a:lnTo>
                <a:lnTo>
                  <a:pt x="1632612" y="1297472"/>
                </a:lnTo>
                <a:lnTo>
                  <a:pt x="1615301" y="1297472"/>
                </a:lnTo>
                <a:lnTo>
                  <a:pt x="1615301" y="941460"/>
                </a:lnTo>
                <a:close/>
              </a:path>
              <a:path extrusionOk="0" h="1663064" w="1663065">
                <a:moveTo>
                  <a:pt x="1604481" y="903951"/>
                </a:moveTo>
                <a:lnTo>
                  <a:pt x="1643432" y="903951"/>
                </a:lnTo>
                <a:lnTo>
                  <a:pt x="1643432" y="941460"/>
                </a:lnTo>
                <a:lnTo>
                  <a:pt x="1604481" y="941460"/>
                </a:lnTo>
                <a:lnTo>
                  <a:pt x="1604481" y="903951"/>
                </a:lnTo>
                <a:close/>
              </a:path>
              <a:path extrusionOk="0" h="1663064" w="1663065">
                <a:moveTo>
                  <a:pt x="1491911" y="621016"/>
                </a:moveTo>
                <a:lnTo>
                  <a:pt x="1530862" y="621016"/>
                </a:lnTo>
                <a:lnTo>
                  <a:pt x="1530862" y="658525"/>
                </a:lnTo>
                <a:lnTo>
                  <a:pt x="1491911" y="658525"/>
                </a:lnTo>
                <a:lnTo>
                  <a:pt x="1491911" y="621016"/>
                </a:lnTo>
                <a:close/>
              </a:path>
              <a:path extrusionOk="0" h="1663064" w="1663065">
                <a:moveTo>
                  <a:pt x="1502731" y="171098"/>
                </a:moveTo>
                <a:lnTo>
                  <a:pt x="1520042" y="171098"/>
                </a:lnTo>
                <a:lnTo>
                  <a:pt x="1520042" y="621016"/>
                </a:lnTo>
                <a:lnTo>
                  <a:pt x="1502731" y="621016"/>
                </a:lnTo>
                <a:lnTo>
                  <a:pt x="1502731" y="171098"/>
                </a:lnTo>
                <a:close/>
              </a:path>
              <a:path extrusionOk="0" h="1663064" w="1663065">
                <a:moveTo>
                  <a:pt x="1628104" y="334159"/>
                </a:moveTo>
                <a:lnTo>
                  <a:pt x="1662559" y="334159"/>
                </a:lnTo>
                <a:lnTo>
                  <a:pt x="1662559" y="371668"/>
                </a:lnTo>
                <a:lnTo>
                  <a:pt x="1628104" y="371668"/>
                </a:lnTo>
                <a:lnTo>
                  <a:pt x="1628104" y="334159"/>
                </a:lnTo>
                <a:close/>
              </a:path>
              <a:path extrusionOk="0" h="1663064" w="1663065">
                <a:moveTo>
                  <a:pt x="1492632" y="170377"/>
                </a:moveTo>
                <a:lnTo>
                  <a:pt x="1530141" y="170377"/>
                </a:lnTo>
                <a:lnTo>
                  <a:pt x="1530141" y="171098"/>
                </a:lnTo>
                <a:lnTo>
                  <a:pt x="1492632" y="171098"/>
                </a:lnTo>
                <a:lnTo>
                  <a:pt x="1492632" y="170377"/>
                </a:lnTo>
                <a:close/>
              </a:path>
              <a:path extrusionOk="0" h="1663064" w="1663065">
                <a:moveTo>
                  <a:pt x="1004439" y="160278"/>
                </a:moveTo>
                <a:lnTo>
                  <a:pt x="1041947" y="160278"/>
                </a:lnTo>
                <a:lnTo>
                  <a:pt x="1041947" y="171098"/>
                </a:lnTo>
                <a:lnTo>
                  <a:pt x="1004439" y="171098"/>
                </a:lnTo>
                <a:lnTo>
                  <a:pt x="1004439" y="160278"/>
                </a:lnTo>
                <a:close/>
              </a:path>
              <a:path extrusionOk="0" h="1663064" w="1663065">
                <a:moveTo>
                  <a:pt x="859726" y="24085"/>
                </a:moveTo>
                <a:lnTo>
                  <a:pt x="884250" y="24085"/>
                </a:lnTo>
                <a:lnTo>
                  <a:pt x="748058" y="160278"/>
                </a:lnTo>
                <a:lnTo>
                  <a:pt x="33508" y="160278"/>
                </a:lnTo>
                <a:lnTo>
                  <a:pt x="33508" y="171098"/>
                </a:lnTo>
                <a:lnTo>
                  <a:pt x="0" y="171098"/>
                </a:lnTo>
                <a:lnTo>
                  <a:pt x="0" y="142967"/>
                </a:lnTo>
                <a:lnTo>
                  <a:pt x="740845" y="142967"/>
                </a:lnTo>
                <a:lnTo>
                  <a:pt x="859726" y="24085"/>
                </a:lnTo>
                <a:close/>
              </a:path>
              <a:path extrusionOk="0" h="1663064" w="1663065">
                <a:moveTo>
                  <a:pt x="1491911" y="132868"/>
                </a:moveTo>
                <a:lnTo>
                  <a:pt x="1530817" y="132868"/>
                </a:lnTo>
                <a:lnTo>
                  <a:pt x="1530817" y="170377"/>
                </a:lnTo>
                <a:lnTo>
                  <a:pt x="1491911" y="170377"/>
                </a:lnTo>
                <a:lnTo>
                  <a:pt x="1491911" y="160278"/>
                </a:lnTo>
                <a:lnTo>
                  <a:pt x="1004439" y="160278"/>
                </a:lnTo>
                <a:lnTo>
                  <a:pt x="1004439" y="142967"/>
                </a:lnTo>
                <a:lnTo>
                  <a:pt x="1491911" y="142967"/>
                </a:lnTo>
                <a:lnTo>
                  <a:pt x="1491911" y="132868"/>
                </a:lnTo>
                <a:close/>
              </a:path>
              <a:path extrusionOk="0" h="1663064" w="1663065">
                <a:moveTo>
                  <a:pt x="1004439" y="132147"/>
                </a:moveTo>
                <a:lnTo>
                  <a:pt x="1041947" y="132147"/>
                </a:lnTo>
                <a:lnTo>
                  <a:pt x="1041947" y="142967"/>
                </a:lnTo>
                <a:lnTo>
                  <a:pt x="1004439" y="142967"/>
                </a:lnTo>
                <a:lnTo>
                  <a:pt x="1004439" y="132147"/>
                </a:lnTo>
                <a:close/>
              </a:path>
              <a:path extrusionOk="0" h="1663064" w="1663065">
                <a:moveTo>
                  <a:pt x="0" y="132147"/>
                </a:moveTo>
                <a:lnTo>
                  <a:pt x="33462" y="132147"/>
                </a:lnTo>
                <a:lnTo>
                  <a:pt x="33462" y="142967"/>
                </a:lnTo>
                <a:lnTo>
                  <a:pt x="0" y="142967"/>
                </a:lnTo>
                <a:lnTo>
                  <a:pt x="0" y="132147"/>
                </a:lnTo>
                <a:close/>
              </a:path>
              <a:path extrusionOk="0" h="1663064" w="1663065">
                <a:moveTo>
                  <a:pt x="1492632" y="132147"/>
                </a:moveTo>
                <a:lnTo>
                  <a:pt x="1530141" y="132147"/>
                </a:lnTo>
                <a:lnTo>
                  <a:pt x="1530141" y="132868"/>
                </a:lnTo>
                <a:lnTo>
                  <a:pt x="1492632" y="132868"/>
                </a:lnTo>
                <a:lnTo>
                  <a:pt x="1492632" y="132147"/>
                </a:lnTo>
                <a:close/>
              </a:path>
              <a:path extrusionOk="0" h="1663064" w="1663065">
                <a:moveTo>
                  <a:pt x="721549" y="19622"/>
                </a:moveTo>
                <a:lnTo>
                  <a:pt x="759058" y="19622"/>
                </a:lnTo>
                <a:lnTo>
                  <a:pt x="759058" y="58573"/>
                </a:lnTo>
                <a:lnTo>
                  <a:pt x="721549" y="58573"/>
                </a:lnTo>
                <a:lnTo>
                  <a:pt x="721549" y="47753"/>
                </a:lnTo>
                <a:lnTo>
                  <a:pt x="328028" y="47753"/>
                </a:lnTo>
                <a:lnTo>
                  <a:pt x="328028" y="30442"/>
                </a:lnTo>
                <a:lnTo>
                  <a:pt x="721549" y="30442"/>
                </a:lnTo>
                <a:lnTo>
                  <a:pt x="721549" y="19622"/>
                </a:lnTo>
                <a:close/>
              </a:path>
              <a:path extrusionOk="0" h="1663064" w="1663065">
                <a:moveTo>
                  <a:pt x="328028" y="47753"/>
                </a:moveTo>
                <a:lnTo>
                  <a:pt x="365536" y="47753"/>
                </a:lnTo>
                <a:lnTo>
                  <a:pt x="365536" y="58573"/>
                </a:lnTo>
                <a:lnTo>
                  <a:pt x="328028" y="58573"/>
                </a:lnTo>
                <a:lnTo>
                  <a:pt x="328028" y="47753"/>
                </a:lnTo>
                <a:close/>
              </a:path>
              <a:path extrusionOk="0" h="1663064" w="1663065">
                <a:moveTo>
                  <a:pt x="1291386" y="0"/>
                </a:moveTo>
                <a:lnTo>
                  <a:pt x="1328895" y="0"/>
                </a:lnTo>
                <a:lnTo>
                  <a:pt x="1328895" y="34905"/>
                </a:lnTo>
                <a:lnTo>
                  <a:pt x="1291386" y="34905"/>
                </a:lnTo>
                <a:lnTo>
                  <a:pt x="1291386" y="24085"/>
                </a:lnTo>
                <a:lnTo>
                  <a:pt x="859726" y="24085"/>
                </a:lnTo>
                <a:lnTo>
                  <a:pt x="877037" y="6774"/>
                </a:lnTo>
                <a:lnTo>
                  <a:pt x="1291386" y="6774"/>
                </a:lnTo>
                <a:lnTo>
                  <a:pt x="1291386" y="0"/>
                </a:lnTo>
                <a:close/>
              </a:path>
              <a:path extrusionOk="0" h="1663064" w="1663065">
                <a:moveTo>
                  <a:pt x="328028" y="19622"/>
                </a:moveTo>
                <a:lnTo>
                  <a:pt x="365536" y="19622"/>
                </a:lnTo>
                <a:lnTo>
                  <a:pt x="365536" y="30442"/>
                </a:lnTo>
                <a:lnTo>
                  <a:pt x="328028" y="30442"/>
                </a:lnTo>
                <a:lnTo>
                  <a:pt x="328028" y="19622"/>
                </a:lnTo>
                <a:close/>
              </a:path>
            </a:pathLst>
          </a:custGeom>
          <a:solidFill>
            <a:srgbClr val="DE00B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700"/>
          </a:p>
        </p:txBody>
      </p:sp>
      <p:grpSp>
        <p:nvGrpSpPr>
          <p:cNvPr id="226" name="Google Shape;226;p29"/>
          <p:cNvGrpSpPr/>
          <p:nvPr/>
        </p:nvGrpSpPr>
        <p:grpSpPr>
          <a:xfrm>
            <a:off x="129378" y="82130"/>
            <a:ext cx="1313610" cy="514349"/>
            <a:chOff x="258756" y="164259"/>
            <a:chExt cx="2627219" cy="1028699"/>
          </a:xfrm>
        </p:grpSpPr>
        <p:pic>
          <p:nvPicPr>
            <p:cNvPr id="227" name="Google Shape;227;p29"/>
            <p:cNvPicPr preferRelativeResize="0"/>
            <p:nvPr/>
          </p:nvPicPr>
          <p:blipFill rotWithShape="1">
            <a:blip r:embed="rId3">
              <a:alphaModFix/>
            </a:blip>
            <a:srcRect b="0" l="0" r="0" t="0"/>
            <a:stretch/>
          </p:blipFill>
          <p:spPr>
            <a:xfrm>
              <a:off x="258756" y="164259"/>
              <a:ext cx="1009649" cy="1028699"/>
            </a:xfrm>
            <a:prstGeom prst="rect">
              <a:avLst/>
            </a:prstGeom>
            <a:noFill/>
            <a:ln>
              <a:noFill/>
            </a:ln>
          </p:spPr>
        </p:pic>
        <p:pic>
          <p:nvPicPr>
            <p:cNvPr id="228" name="Google Shape;228;p29"/>
            <p:cNvPicPr preferRelativeResize="0"/>
            <p:nvPr/>
          </p:nvPicPr>
          <p:blipFill rotWithShape="1">
            <a:blip r:embed="rId4">
              <a:alphaModFix/>
            </a:blip>
            <a:srcRect b="0" l="0" r="0" t="0"/>
            <a:stretch/>
          </p:blipFill>
          <p:spPr>
            <a:xfrm>
              <a:off x="1028699" y="269053"/>
              <a:ext cx="285749" cy="819149"/>
            </a:xfrm>
            <a:prstGeom prst="rect">
              <a:avLst/>
            </a:prstGeom>
            <a:noFill/>
            <a:ln>
              <a:noFill/>
            </a:ln>
          </p:spPr>
        </p:pic>
        <p:pic>
          <p:nvPicPr>
            <p:cNvPr id="229" name="Google Shape;229;p29"/>
            <p:cNvPicPr preferRelativeResize="0"/>
            <p:nvPr/>
          </p:nvPicPr>
          <p:blipFill rotWithShape="1">
            <a:blip r:embed="rId5">
              <a:alphaModFix/>
            </a:blip>
            <a:srcRect b="0" l="0" r="0" t="0"/>
            <a:stretch/>
          </p:blipFill>
          <p:spPr>
            <a:xfrm>
              <a:off x="1314351" y="164259"/>
              <a:ext cx="1571624" cy="819149"/>
            </a:xfrm>
            <a:prstGeom prst="rect">
              <a:avLst/>
            </a:prstGeom>
            <a:noFill/>
            <a:ln>
              <a:noFill/>
            </a:ln>
          </p:spPr>
        </p:pic>
      </p:grpSp>
      <p:pic>
        <p:nvPicPr>
          <p:cNvPr id="230" name="Google Shape;230;p29"/>
          <p:cNvPicPr preferRelativeResize="0"/>
          <p:nvPr/>
        </p:nvPicPr>
        <p:blipFill>
          <a:blip r:embed="rId6">
            <a:alphaModFix/>
          </a:blip>
          <a:stretch>
            <a:fillRect/>
          </a:stretch>
        </p:blipFill>
        <p:spPr>
          <a:xfrm>
            <a:off x="5130725" y="991375"/>
            <a:ext cx="3674374" cy="1907675"/>
          </a:xfrm>
          <a:prstGeom prst="rect">
            <a:avLst/>
          </a:prstGeom>
          <a:noFill/>
          <a:ln>
            <a:noFill/>
          </a:ln>
        </p:spPr>
      </p:pic>
      <p:sp>
        <p:nvSpPr>
          <p:cNvPr id="231" name="Google Shape;231;p29"/>
          <p:cNvSpPr txBox="1"/>
          <p:nvPr/>
        </p:nvSpPr>
        <p:spPr>
          <a:xfrm>
            <a:off x="97900" y="1173000"/>
            <a:ext cx="51972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 sz="1600">
                <a:solidFill>
                  <a:srgbClr val="DE00B9"/>
                </a:solidFill>
              </a:rPr>
              <a:t>Query (Q - Sorgu)</a:t>
            </a:r>
            <a:r>
              <a:rPr b="1" lang="tr" sz="1600">
                <a:solidFill>
                  <a:schemeClr val="lt1"/>
                </a:solidFill>
              </a:rPr>
              <a:t>:</a:t>
            </a:r>
            <a:r>
              <a:rPr lang="tr" sz="1600">
                <a:solidFill>
                  <a:schemeClr val="lt1"/>
                </a:solidFill>
              </a:rPr>
              <a:t> Modelin o an neye odaklanması gerektiğini belirten sinyal (Genellikle Metin girdisi).</a:t>
            </a:r>
            <a:endParaRPr>
              <a:solidFill>
                <a:schemeClr val="lt1"/>
              </a:solidFill>
              <a:latin typeface="Calibri"/>
              <a:ea typeface="Calibri"/>
              <a:cs typeface="Calibri"/>
              <a:sym typeface="Calibri"/>
            </a:endParaRPr>
          </a:p>
        </p:txBody>
      </p:sp>
      <p:sp>
        <p:nvSpPr>
          <p:cNvPr id="232" name="Google Shape;232;p29"/>
          <p:cNvSpPr txBox="1"/>
          <p:nvPr/>
        </p:nvSpPr>
        <p:spPr>
          <a:xfrm>
            <a:off x="97900" y="1912200"/>
            <a:ext cx="51972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 sz="1600">
                <a:solidFill>
                  <a:srgbClr val="DE00B9"/>
                </a:solidFill>
              </a:rPr>
              <a:t>Key (K - Anahtar)</a:t>
            </a:r>
            <a:r>
              <a:rPr b="1" lang="tr" sz="1600">
                <a:solidFill>
                  <a:schemeClr val="lt1"/>
                </a:solidFill>
              </a:rPr>
              <a:t>:</a:t>
            </a:r>
            <a:r>
              <a:rPr lang="tr" sz="1600">
                <a:solidFill>
                  <a:schemeClr val="lt1"/>
                </a:solidFill>
              </a:rPr>
              <a:t> Diğer modalitenin (Görüntünün) özniteliklerini tanımlayan etiketler. Sorgu ile ne kadar eşleştiğine bakılır</a:t>
            </a:r>
            <a:r>
              <a:rPr lang="tr" sz="1100">
                <a:solidFill>
                  <a:schemeClr val="dk1"/>
                </a:solidFill>
              </a:rPr>
              <a:t>.</a:t>
            </a:r>
            <a:endParaRPr sz="900">
              <a:latin typeface="Calibri"/>
              <a:ea typeface="Calibri"/>
              <a:cs typeface="Calibri"/>
              <a:sym typeface="Calibri"/>
            </a:endParaRPr>
          </a:p>
        </p:txBody>
      </p:sp>
      <p:sp>
        <p:nvSpPr>
          <p:cNvPr id="233" name="Google Shape;233;p29"/>
          <p:cNvSpPr txBox="1"/>
          <p:nvPr/>
        </p:nvSpPr>
        <p:spPr>
          <a:xfrm>
            <a:off x="129400" y="2897700"/>
            <a:ext cx="51342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 sz="1600">
                <a:solidFill>
                  <a:srgbClr val="DE00B9"/>
                </a:solidFill>
              </a:rPr>
              <a:t>Value (V - Değer)</a:t>
            </a:r>
            <a:r>
              <a:rPr lang="tr" sz="1600">
                <a:solidFill>
                  <a:schemeClr val="lt1"/>
                </a:solidFill>
              </a:rPr>
              <a:t>: Görüntünün asıl içerik bilgisidir. Dikkat haritasındaki skorlara göre ağırlıklandırılarak alınır.</a:t>
            </a:r>
            <a:endParaRPr>
              <a:solidFill>
                <a:schemeClr val="lt1"/>
              </a:solidFill>
              <a:latin typeface="Calibri"/>
              <a:ea typeface="Calibri"/>
              <a:cs typeface="Calibri"/>
              <a:sym typeface="Calibri"/>
            </a:endParaRPr>
          </a:p>
        </p:txBody>
      </p:sp>
      <p:sp>
        <p:nvSpPr>
          <p:cNvPr id="234" name="Google Shape;234;p29"/>
          <p:cNvSpPr txBox="1"/>
          <p:nvPr/>
        </p:nvSpPr>
        <p:spPr>
          <a:xfrm>
            <a:off x="97900" y="3756425"/>
            <a:ext cx="49842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 sz="1600">
                <a:solidFill>
                  <a:srgbClr val="DE00B9"/>
                </a:solidFill>
              </a:rPr>
              <a:t>Attention Map (Dikkat Haritası)</a:t>
            </a:r>
            <a:r>
              <a:rPr b="1" lang="tr" sz="1600">
                <a:solidFill>
                  <a:srgbClr val="DE00B9"/>
                </a:solidFill>
              </a:rPr>
              <a:t>:</a:t>
            </a:r>
            <a:r>
              <a:rPr lang="tr" sz="1600">
                <a:solidFill>
                  <a:schemeClr val="lt1"/>
                </a:solidFill>
              </a:rPr>
              <a:t> Sorgunun (Metin), Anahtarlar (Görüntü parçaları) üzerindeki dağılımını gösteren olasılık matrisi.</a:t>
            </a:r>
            <a:endParaRPr>
              <a:solidFill>
                <a:schemeClr val="lt1"/>
              </a:solidFill>
              <a:latin typeface="Calibri"/>
              <a:ea typeface="Calibri"/>
              <a:cs typeface="Calibri"/>
              <a:sym typeface="Calibri"/>
            </a:endParaRPr>
          </a:p>
        </p:txBody>
      </p:sp>
      <p:pic>
        <p:nvPicPr>
          <p:cNvPr descr="İçi sebze ve meyve ile dolu olan bir buzdolabı çiz" id="235" name="Google Shape;235;p29"/>
          <p:cNvPicPr preferRelativeResize="0"/>
          <p:nvPr/>
        </p:nvPicPr>
        <p:blipFill>
          <a:blip r:embed="rId7">
            <a:alphaModFix/>
          </a:blip>
          <a:stretch>
            <a:fillRect/>
          </a:stretch>
        </p:blipFill>
        <p:spPr>
          <a:xfrm>
            <a:off x="5130725" y="3100225"/>
            <a:ext cx="1956876" cy="1766025"/>
          </a:xfrm>
          <a:prstGeom prst="rect">
            <a:avLst/>
          </a:prstGeom>
          <a:noFill/>
          <a:ln>
            <a:noFill/>
          </a:ln>
        </p:spPr>
      </p:pic>
      <p:pic>
        <p:nvPicPr>
          <p:cNvPr descr="Cross Attention mekanizmasına göre Modele &quot; Bu buzdolabında kaç tane havuç var?&quot; sorusunda oluşan Attention Map i oluşturur musun" id="236" name="Google Shape;236;p29"/>
          <p:cNvPicPr preferRelativeResize="0"/>
          <p:nvPr/>
        </p:nvPicPr>
        <p:blipFill>
          <a:blip r:embed="rId8">
            <a:alphaModFix/>
          </a:blip>
          <a:stretch>
            <a:fillRect/>
          </a:stretch>
        </p:blipFill>
        <p:spPr>
          <a:xfrm>
            <a:off x="7192275" y="3100213"/>
            <a:ext cx="1861949" cy="186194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0"/>
          <p:cNvSpPr/>
          <p:nvPr/>
        </p:nvSpPr>
        <p:spPr>
          <a:xfrm>
            <a:off x="129382" y="4157664"/>
            <a:ext cx="833438" cy="833438"/>
          </a:xfrm>
          <a:custGeom>
            <a:rect b="b" l="l" r="r" t="t"/>
            <a:pathLst>
              <a:path extrusionOk="0" h="1666875" w="1666875">
                <a:moveTo>
                  <a:pt x="174963" y="37327"/>
                </a:moveTo>
                <a:lnTo>
                  <a:pt x="136012" y="37327"/>
                </a:lnTo>
                <a:lnTo>
                  <a:pt x="136012" y="0"/>
                </a:lnTo>
                <a:lnTo>
                  <a:pt x="174963" y="0"/>
                </a:lnTo>
                <a:lnTo>
                  <a:pt x="174963" y="37327"/>
                </a:lnTo>
                <a:close/>
              </a:path>
              <a:path extrusionOk="0" h="1666875" w="1666875">
                <a:moveTo>
                  <a:pt x="27950" y="1295206"/>
                </a:moveTo>
                <a:lnTo>
                  <a:pt x="10639" y="1295206"/>
                </a:lnTo>
                <a:lnTo>
                  <a:pt x="10639" y="880902"/>
                </a:lnTo>
                <a:lnTo>
                  <a:pt x="146832" y="744709"/>
                </a:lnTo>
                <a:lnTo>
                  <a:pt x="146832" y="37327"/>
                </a:lnTo>
                <a:lnTo>
                  <a:pt x="164143" y="37327"/>
                </a:lnTo>
                <a:lnTo>
                  <a:pt x="164143" y="751877"/>
                </a:lnTo>
                <a:lnTo>
                  <a:pt x="27950" y="888070"/>
                </a:lnTo>
                <a:lnTo>
                  <a:pt x="27950" y="1295206"/>
                </a:lnTo>
                <a:close/>
              </a:path>
              <a:path extrusionOk="0" h="1666875" w="1666875">
                <a:moveTo>
                  <a:pt x="62393" y="369401"/>
                </a:moveTo>
                <a:lnTo>
                  <a:pt x="23442" y="369401"/>
                </a:lnTo>
                <a:lnTo>
                  <a:pt x="23442" y="331893"/>
                </a:lnTo>
                <a:lnTo>
                  <a:pt x="62393" y="331893"/>
                </a:lnTo>
                <a:lnTo>
                  <a:pt x="62393" y="369401"/>
                </a:lnTo>
                <a:close/>
              </a:path>
              <a:path extrusionOk="0" h="1666875" w="1666875">
                <a:moveTo>
                  <a:pt x="51573" y="725414"/>
                </a:moveTo>
                <a:lnTo>
                  <a:pt x="34262" y="725414"/>
                </a:lnTo>
                <a:lnTo>
                  <a:pt x="34262" y="369401"/>
                </a:lnTo>
                <a:lnTo>
                  <a:pt x="51573" y="369401"/>
                </a:lnTo>
                <a:lnTo>
                  <a:pt x="51573" y="725414"/>
                </a:lnTo>
                <a:close/>
              </a:path>
              <a:path extrusionOk="0" h="1666875" w="1666875">
                <a:moveTo>
                  <a:pt x="62393" y="762923"/>
                </a:moveTo>
                <a:lnTo>
                  <a:pt x="23442" y="762923"/>
                </a:lnTo>
                <a:lnTo>
                  <a:pt x="23442" y="725414"/>
                </a:lnTo>
                <a:lnTo>
                  <a:pt x="62393" y="725414"/>
                </a:lnTo>
                <a:lnTo>
                  <a:pt x="62393" y="762923"/>
                </a:lnTo>
                <a:close/>
              </a:path>
              <a:path extrusionOk="0" h="1666875" w="1666875">
                <a:moveTo>
                  <a:pt x="174963" y="1045857"/>
                </a:moveTo>
                <a:lnTo>
                  <a:pt x="136012" y="1045857"/>
                </a:lnTo>
                <a:lnTo>
                  <a:pt x="136012" y="1008349"/>
                </a:lnTo>
                <a:lnTo>
                  <a:pt x="174963" y="1008349"/>
                </a:lnTo>
                <a:lnTo>
                  <a:pt x="174963" y="1045857"/>
                </a:lnTo>
                <a:close/>
              </a:path>
              <a:path extrusionOk="0" h="1666875" w="1666875">
                <a:moveTo>
                  <a:pt x="164143" y="1495776"/>
                </a:moveTo>
                <a:lnTo>
                  <a:pt x="146832" y="1495776"/>
                </a:lnTo>
                <a:lnTo>
                  <a:pt x="146832" y="1045857"/>
                </a:lnTo>
                <a:lnTo>
                  <a:pt x="164143" y="1045857"/>
                </a:lnTo>
                <a:lnTo>
                  <a:pt x="164143" y="1495776"/>
                </a:lnTo>
                <a:close/>
              </a:path>
              <a:path extrusionOk="0" h="1666875" w="1666875">
                <a:moveTo>
                  <a:pt x="38770" y="1332714"/>
                </a:moveTo>
                <a:lnTo>
                  <a:pt x="0" y="1332714"/>
                </a:lnTo>
                <a:lnTo>
                  <a:pt x="0" y="1295206"/>
                </a:lnTo>
                <a:lnTo>
                  <a:pt x="38770" y="1295206"/>
                </a:lnTo>
                <a:lnTo>
                  <a:pt x="38770" y="1332714"/>
                </a:lnTo>
                <a:close/>
              </a:path>
              <a:path extrusionOk="0" h="1666875" w="1666875">
                <a:moveTo>
                  <a:pt x="174242" y="1496497"/>
                </a:moveTo>
                <a:lnTo>
                  <a:pt x="136733" y="1496497"/>
                </a:lnTo>
                <a:lnTo>
                  <a:pt x="136733" y="1495776"/>
                </a:lnTo>
                <a:lnTo>
                  <a:pt x="174242" y="1495776"/>
                </a:lnTo>
                <a:lnTo>
                  <a:pt x="174242" y="1496497"/>
                </a:lnTo>
                <a:close/>
              </a:path>
              <a:path extrusionOk="0" h="1666875" w="1666875">
                <a:moveTo>
                  <a:pt x="662435" y="1506596"/>
                </a:moveTo>
                <a:lnTo>
                  <a:pt x="624927" y="1506596"/>
                </a:lnTo>
                <a:lnTo>
                  <a:pt x="624927" y="1495776"/>
                </a:lnTo>
                <a:lnTo>
                  <a:pt x="662435" y="1495776"/>
                </a:lnTo>
                <a:lnTo>
                  <a:pt x="662435" y="1506596"/>
                </a:lnTo>
                <a:close/>
              </a:path>
              <a:path extrusionOk="0" h="1666875" w="1666875">
                <a:moveTo>
                  <a:pt x="807148" y="1642788"/>
                </a:moveTo>
                <a:lnTo>
                  <a:pt x="782624" y="1642788"/>
                </a:lnTo>
                <a:lnTo>
                  <a:pt x="918816" y="1506596"/>
                </a:lnTo>
                <a:lnTo>
                  <a:pt x="1633366" y="1506596"/>
                </a:lnTo>
                <a:lnTo>
                  <a:pt x="1633366" y="1495776"/>
                </a:lnTo>
                <a:lnTo>
                  <a:pt x="1666874" y="1495776"/>
                </a:lnTo>
                <a:lnTo>
                  <a:pt x="1666874" y="1523907"/>
                </a:lnTo>
                <a:lnTo>
                  <a:pt x="926029" y="1523907"/>
                </a:lnTo>
                <a:lnTo>
                  <a:pt x="807148" y="1642788"/>
                </a:lnTo>
                <a:close/>
              </a:path>
              <a:path extrusionOk="0" h="1666875" w="1666875">
                <a:moveTo>
                  <a:pt x="174963" y="1534006"/>
                </a:moveTo>
                <a:lnTo>
                  <a:pt x="136057" y="1534006"/>
                </a:lnTo>
                <a:lnTo>
                  <a:pt x="136057" y="1496497"/>
                </a:lnTo>
                <a:lnTo>
                  <a:pt x="174963" y="1496497"/>
                </a:lnTo>
                <a:lnTo>
                  <a:pt x="174963" y="1506596"/>
                </a:lnTo>
                <a:lnTo>
                  <a:pt x="662435" y="1506596"/>
                </a:lnTo>
                <a:lnTo>
                  <a:pt x="662435" y="1523907"/>
                </a:lnTo>
                <a:lnTo>
                  <a:pt x="174963" y="1523907"/>
                </a:lnTo>
                <a:lnTo>
                  <a:pt x="174963" y="1534006"/>
                </a:lnTo>
                <a:close/>
              </a:path>
              <a:path extrusionOk="0" h="1666875" w="1666875">
                <a:moveTo>
                  <a:pt x="662435" y="1534727"/>
                </a:moveTo>
                <a:lnTo>
                  <a:pt x="624927" y="1534727"/>
                </a:lnTo>
                <a:lnTo>
                  <a:pt x="624927" y="1523907"/>
                </a:lnTo>
                <a:lnTo>
                  <a:pt x="662435" y="1523907"/>
                </a:lnTo>
                <a:lnTo>
                  <a:pt x="662435" y="1534727"/>
                </a:lnTo>
                <a:close/>
              </a:path>
              <a:path extrusionOk="0" h="1666875" w="1666875">
                <a:moveTo>
                  <a:pt x="1666874" y="1534727"/>
                </a:moveTo>
                <a:lnTo>
                  <a:pt x="1633412" y="1534727"/>
                </a:lnTo>
                <a:lnTo>
                  <a:pt x="1633412" y="1523907"/>
                </a:lnTo>
                <a:lnTo>
                  <a:pt x="1666874" y="1523907"/>
                </a:lnTo>
                <a:lnTo>
                  <a:pt x="1666874" y="1534727"/>
                </a:lnTo>
                <a:close/>
              </a:path>
              <a:path extrusionOk="0" h="1666875" w="1666875">
                <a:moveTo>
                  <a:pt x="174242" y="1534727"/>
                </a:moveTo>
                <a:lnTo>
                  <a:pt x="136733" y="1534727"/>
                </a:lnTo>
                <a:lnTo>
                  <a:pt x="136733" y="1534006"/>
                </a:lnTo>
                <a:lnTo>
                  <a:pt x="174242" y="1534006"/>
                </a:lnTo>
                <a:lnTo>
                  <a:pt x="174242" y="1534727"/>
                </a:lnTo>
                <a:close/>
              </a:path>
              <a:path extrusionOk="0" h="1666875" w="1666875">
                <a:moveTo>
                  <a:pt x="945325" y="1647252"/>
                </a:moveTo>
                <a:lnTo>
                  <a:pt x="907816" y="1647252"/>
                </a:lnTo>
                <a:lnTo>
                  <a:pt x="907816" y="1608301"/>
                </a:lnTo>
                <a:lnTo>
                  <a:pt x="945325" y="1608301"/>
                </a:lnTo>
                <a:lnTo>
                  <a:pt x="945325" y="1619121"/>
                </a:lnTo>
                <a:lnTo>
                  <a:pt x="1338846" y="1619121"/>
                </a:lnTo>
                <a:lnTo>
                  <a:pt x="1338846" y="1636432"/>
                </a:lnTo>
                <a:lnTo>
                  <a:pt x="945325" y="1636432"/>
                </a:lnTo>
                <a:lnTo>
                  <a:pt x="945325" y="1647252"/>
                </a:lnTo>
                <a:close/>
              </a:path>
              <a:path extrusionOk="0" h="1666875" w="1666875">
                <a:moveTo>
                  <a:pt x="1338846" y="1619121"/>
                </a:moveTo>
                <a:lnTo>
                  <a:pt x="1301338" y="1619121"/>
                </a:lnTo>
                <a:lnTo>
                  <a:pt x="1301338" y="1608301"/>
                </a:lnTo>
                <a:lnTo>
                  <a:pt x="1338846" y="1608301"/>
                </a:lnTo>
                <a:lnTo>
                  <a:pt x="1338846" y="1619121"/>
                </a:lnTo>
                <a:close/>
              </a:path>
              <a:path extrusionOk="0" h="1666875" w="1666875">
                <a:moveTo>
                  <a:pt x="375488" y="1666874"/>
                </a:moveTo>
                <a:lnTo>
                  <a:pt x="337979" y="1666874"/>
                </a:lnTo>
                <a:lnTo>
                  <a:pt x="337979" y="1631969"/>
                </a:lnTo>
                <a:lnTo>
                  <a:pt x="375488" y="1631969"/>
                </a:lnTo>
                <a:lnTo>
                  <a:pt x="375488" y="1642788"/>
                </a:lnTo>
                <a:lnTo>
                  <a:pt x="807148" y="1642788"/>
                </a:lnTo>
                <a:lnTo>
                  <a:pt x="789837" y="1660100"/>
                </a:lnTo>
                <a:lnTo>
                  <a:pt x="375488" y="1660100"/>
                </a:lnTo>
                <a:lnTo>
                  <a:pt x="375488" y="1666874"/>
                </a:lnTo>
                <a:close/>
              </a:path>
              <a:path extrusionOk="0" h="1666875" w="1666875">
                <a:moveTo>
                  <a:pt x="1338846" y="1647252"/>
                </a:moveTo>
                <a:lnTo>
                  <a:pt x="1301338" y="1647252"/>
                </a:lnTo>
                <a:lnTo>
                  <a:pt x="1301338" y="1636432"/>
                </a:lnTo>
                <a:lnTo>
                  <a:pt x="1338846" y="1636432"/>
                </a:lnTo>
                <a:lnTo>
                  <a:pt x="1338846" y="1647252"/>
                </a:lnTo>
                <a:close/>
              </a:path>
            </a:pathLst>
          </a:custGeom>
          <a:solidFill>
            <a:srgbClr val="DE00B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700"/>
          </a:p>
        </p:txBody>
      </p:sp>
      <p:sp>
        <p:nvSpPr>
          <p:cNvPr id="242" name="Google Shape;242;p30"/>
          <p:cNvSpPr txBox="1"/>
          <p:nvPr>
            <p:ph type="title"/>
          </p:nvPr>
        </p:nvSpPr>
        <p:spPr>
          <a:xfrm>
            <a:off x="2720700" y="372025"/>
            <a:ext cx="6423300" cy="468300"/>
          </a:xfrm>
          <a:prstGeom prst="rect">
            <a:avLst/>
          </a:prstGeom>
          <a:noFill/>
          <a:ln>
            <a:noFill/>
          </a:ln>
        </p:spPr>
        <p:txBody>
          <a:bodyPr anchorCtr="0" anchor="t" bIns="0" lIns="0" spcFirstLastPara="1" rIns="0" wrap="square" tIns="6350">
            <a:spAutoFit/>
          </a:bodyPr>
          <a:lstStyle/>
          <a:p>
            <a:pPr indent="0" lvl="0" marL="0" rtl="0" algn="l">
              <a:lnSpc>
                <a:spcPct val="100000"/>
              </a:lnSpc>
              <a:spcBef>
                <a:spcPts val="0"/>
              </a:spcBef>
              <a:spcAft>
                <a:spcPts val="0"/>
              </a:spcAft>
              <a:buNone/>
            </a:pPr>
            <a:r>
              <a:rPr lang="tr">
                <a:latin typeface="Arial"/>
                <a:ea typeface="Arial"/>
                <a:cs typeface="Arial"/>
                <a:sym typeface="Arial"/>
              </a:rPr>
              <a:t> Füzyon Yöntemleri</a:t>
            </a:r>
            <a:endParaRPr>
              <a:latin typeface="Arial"/>
              <a:ea typeface="Arial"/>
              <a:cs typeface="Arial"/>
              <a:sym typeface="Arial"/>
            </a:endParaRPr>
          </a:p>
        </p:txBody>
      </p:sp>
      <p:sp>
        <p:nvSpPr>
          <p:cNvPr id="243" name="Google Shape;243;p30"/>
          <p:cNvSpPr/>
          <p:nvPr/>
        </p:nvSpPr>
        <p:spPr>
          <a:xfrm>
            <a:off x="8247446" y="82137"/>
            <a:ext cx="831532" cy="831532"/>
          </a:xfrm>
          <a:custGeom>
            <a:rect b="b" l="l" r="r" t="t"/>
            <a:pathLst>
              <a:path extrusionOk="0" h="1663064" w="1663065">
                <a:moveTo>
                  <a:pt x="1491911" y="1629547"/>
                </a:moveTo>
                <a:lnTo>
                  <a:pt x="1530862" y="1629547"/>
                </a:lnTo>
                <a:lnTo>
                  <a:pt x="1530862" y="1662559"/>
                </a:lnTo>
                <a:lnTo>
                  <a:pt x="1491911" y="1662559"/>
                </a:lnTo>
                <a:lnTo>
                  <a:pt x="1491911" y="1629547"/>
                </a:lnTo>
                <a:close/>
              </a:path>
              <a:path extrusionOk="0" h="1663064" w="1663065">
                <a:moveTo>
                  <a:pt x="1638924" y="371668"/>
                </a:moveTo>
                <a:lnTo>
                  <a:pt x="1656235" y="371668"/>
                </a:lnTo>
                <a:lnTo>
                  <a:pt x="1656235" y="785972"/>
                </a:lnTo>
                <a:lnTo>
                  <a:pt x="1520042" y="922164"/>
                </a:lnTo>
                <a:lnTo>
                  <a:pt x="1520042" y="1629547"/>
                </a:lnTo>
                <a:lnTo>
                  <a:pt x="1502731" y="1629547"/>
                </a:lnTo>
                <a:lnTo>
                  <a:pt x="1502731" y="914996"/>
                </a:lnTo>
                <a:lnTo>
                  <a:pt x="1638924" y="778804"/>
                </a:lnTo>
                <a:lnTo>
                  <a:pt x="1638924" y="371668"/>
                </a:lnTo>
                <a:close/>
              </a:path>
              <a:path extrusionOk="0" h="1663064" w="1663065">
                <a:moveTo>
                  <a:pt x="1604481" y="1297472"/>
                </a:moveTo>
                <a:lnTo>
                  <a:pt x="1643432" y="1297472"/>
                </a:lnTo>
                <a:lnTo>
                  <a:pt x="1643432" y="1334981"/>
                </a:lnTo>
                <a:lnTo>
                  <a:pt x="1604481" y="1334981"/>
                </a:lnTo>
                <a:lnTo>
                  <a:pt x="1604481" y="1297472"/>
                </a:lnTo>
                <a:close/>
              </a:path>
              <a:path extrusionOk="0" h="1663064" w="1663065">
                <a:moveTo>
                  <a:pt x="1615301" y="941460"/>
                </a:moveTo>
                <a:lnTo>
                  <a:pt x="1632612" y="941460"/>
                </a:lnTo>
                <a:lnTo>
                  <a:pt x="1632612" y="1297472"/>
                </a:lnTo>
                <a:lnTo>
                  <a:pt x="1615301" y="1297472"/>
                </a:lnTo>
                <a:lnTo>
                  <a:pt x="1615301" y="941460"/>
                </a:lnTo>
                <a:close/>
              </a:path>
              <a:path extrusionOk="0" h="1663064" w="1663065">
                <a:moveTo>
                  <a:pt x="1604481" y="903951"/>
                </a:moveTo>
                <a:lnTo>
                  <a:pt x="1643432" y="903951"/>
                </a:lnTo>
                <a:lnTo>
                  <a:pt x="1643432" y="941460"/>
                </a:lnTo>
                <a:lnTo>
                  <a:pt x="1604481" y="941460"/>
                </a:lnTo>
                <a:lnTo>
                  <a:pt x="1604481" y="903951"/>
                </a:lnTo>
                <a:close/>
              </a:path>
              <a:path extrusionOk="0" h="1663064" w="1663065">
                <a:moveTo>
                  <a:pt x="1491911" y="621016"/>
                </a:moveTo>
                <a:lnTo>
                  <a:pt x="1530862" y="621016"/>
                </a:lnTo>
                <a:lnTo>
                  <a:pt x="1530862" y="658525"/>
                </a:lnTo>
                <a:lnTo>
                  <a:pt x="1491911" y="658525"/>
                </a:lnTo>
                <a:lnTo>
                  <a:pt x="1491911" y="621016"/>
                </a:lnTo>
                <a:close/>
              </a:path>
              <a:path extrusionOk="0" h="1663064" w="1663065">
                <a:moveTo>
                  <a:pt x="1502731" y="171098"/>
                </a:moveTo>
                <a:lnTo>
                  <a:pt x="1520042" y="171098"/>
                </a:lnTo>
                <a:lnTo>
                  <a:pt x="1520042" y="621016"/>
                </a:lnTo>
                <a:lnTo>
                  <a:pt x="1502731" y="621016"/>
                </a:lnTo>
                <a:lnTo>
                  <a:pt x="1502731" y="171098"/>
                </a:lnTo>
                <a:close/>
              </a:path>
              <a:path extrusionOk="0" h="1663064" w="1663065">
                <a:moveTo>
                  <a:pt x="1628104" y="334159"/>
                </a:moveTo>
                <a:lnTo>
                  <a:pt x="1662559" y="334159"/>
                </a:lnTo>
                <a:lnTo>
                  <a:pt x="1662559" y="371668"/>
                </a:lnTo>
                <a:lnTo>
                  <a:pt x="1628104" y="371668"/>
                </a:lnTo>
                <a:lnTo>
                  <a:pt x="1628104" y="334159"/>
                </a:lnTo>
                <a:close/>
              </a:path>
              <a:path extrusionOk="0" h="1663064" w="1663065">
                <a:moveTo>
                  <a:pt x="1492632" y="170377"/>
                </a:moveTo>
                <a:lnTo>
                  <a:pt x="1530141" y="170377"/>
                </a:lnTo>
                <a:lnTo>
                  <a:pt x="1530141" y="171098"/>
                </a:lnTo>
                <a:lnTo>
                  <a:pt x="1492632" y="171098"/>
                </a:lnTo>
                <a:lnTo>
                  <a:pt x="1492632" y="170377"/>
                </a:lnTo>
                <a:close/>
              </a:path>
              <a:path extrusionOk="0" h="1663064" w="1663065">
                <a:moveTo>
                  <a:pt x="1004439" y="160278"/>
                </a:moveTo>
                <a:lnTo>
                  <a:pt x="1041947" y="160278"/>
                </a:lnTo>
                <a:lnTo>
                  <a:pt x="1041947" y="171098"/>
                </a:lnTo>
                <a:lnTo>
                  <a:pt x="1004439" y="171098"/>
                </a:lnTo>
                <a:lnTo>
                  <a:pt x="1004439" y="160278"/>
                </a:lnTo>
                <a:close/>
              </a:path>
              <a:path extrusionOk="0" h="1663064" w="1663065">
                <a:moveTo>
                  <a:pt x="859726" y="24085"/>
                </a:moveTo>
                <a:lnTo>
                  <a:pt x="884250" y="24085"/>
                </a:lnTo>
                <a:lnTo>
                  <a:pt x="748058" y="160278"/>
                </a:lnTo>
                <a:lnTo>
                  <a:pt x="33508" y="160278"/>
                </a:lnTo>
                <a:lnTo>
                  <a:pt x="33508" y="171098"/>
                </a:lnTo>
                <a:lnTo>
                  <a:pt x="0" y="171098"/>
                </a:lnTo>
                <a:lnTo>
                  <a:pt x="0" y="142967"/>
                </a:lnTo>
                <a:lnTo>
                  <a:pt x="740845" y="142967"/>
                </a:lnTo>
                <a:lnTo>
                  <a:pt x="859726" y="24085"/>
                </a:lnTo>
                <a:close/>
              </a:path>
              <a:path extrusionOk="0" h="1663064" w="1663065">
                <a:moveTo>
                  <a:pt x="1491911" y="132868"/>
                </a:moveTo>
                <a:lnTo>
                  <a:pt x="1530817" y="132868"/>
                </a:lnTo>
                <a:lnTo>
                  <a:pt x="1530817" y="170377"/>
                </a:lnTo>
                <a:lnTo>
                  <a:pt x="1491911" y="170377"/>
                </a:lnTo>
                <a:lnTo>
                  <a:pt x="1491911" y="160278"/>
                </a:lnTo>
                <a:lnTo>
                  <a:pt x="1004439" y="160278"/>
                </a:lnTo>
                <a:lnTo>
                  <a:pt x="1004439" y="142967"/>
                </a:lnTo>
                <a:lnTo>
                  <a:pt x="1491911" y="142967"/>
                </a:lnTo>
                <a:lnTo>
                  <a:pt x="1491911" y="132868"/>
                </a:lnTo>
                <a:close/>
              </a:path>
              <a:path extrusionOk="0" h="1663064" w="1663065">
                <a:moveTo>
                  <a:pt x="1004439" y="132147"/>
                </a:moveTo>
                <a:lnTo>
                  <a:pt x="1041947" y="132147"/>
                </a:lnTo>
                <a:lnTo>
                  <a:pt x="1041947" y="142967"/>
                </a:lnTo>
                <a:lnTo>
                  <a:pt x="1004439" y="142967"/>
                </a:lnTo>
                <a:lnTo>
                  <a:pt x="1004439" y="132147"/>
                </a:lnTo>
                <a:close/>
              </a:path>
              <a:path extrusionOk="0" h="1663064" w="1663065">
                <a:moveTo>
                  <a:pt x="0" y="132147"/>
                </a:moveTo>
                <a:lnTo>
                  <a:pt x="33462" y="132147"/>
                </a:lnTo>
                <a:lnTo>
                  <a:pt x="33462" y="142967"/>
                </a:lnTo>
                <a:lnTo>
                  <a:pt x="0" y="142967"/>
                </a:lnTo>
                <a:lnTo>
                  <a:pt x="0" y="132147"/>
                </a:lnTo>
                <a:close/>
              </a:path>
              <a:path extrusionOk="0" h="1663064" w="1663065">
                <a:moveTo>
                  <a:pt x="1492632" y="132147"/>
                </a:moveTo>
                <a:lnTo>
                  <a:pt x="1530141" y="132147"/>
                </a:lnTo>
                <a:lnTo>
                  <a:pt x="1530141" y="132868"/>
                </a:lnTo>
                <a:lnTo>
                  <a:pt x="1492632" y="132868"/>
                </a:lnTo>
                <a:lnTo>
                  <a:pt x="1492632" y="132147"/>
                </a:lnTo>
                <a:close/>
              </a:path>
              <a:path extrusionOk="0" h="1663064" w="1663065">
                <a:moveTo>
                  <a:pt x="721549" y="19622"/>
                </a:moveTo>
                <a:lnTo>
                  <a:pt x="759058" y="19622"/>
                </a:lnTo>
                <a:lnTo>
                  <a:pt x="759058" y="58573"/>
                </a:lnTo>
                <a:lnTo>
                  <a:pt x="721549" y="58573"/>
                </a:lnTo>
                <a:lnTo>
                  <a:pt x="721549" y="47753"/>
                </a:lnTo>
                <a:lnTo>
                  <a:pt x="328028" y="47753"/>
                </a:lnTo>
                <a:lnTo>
                  <a:pt x="328028" y="30442"/>
                </a:lnTo>
                <a:lnTo>
                  <a:pt x="721549" y="30442"/>
                </a:lnTo>
                <a:lnTo>
                  <a:pt x="721549" y="19622"/>
                </a:lnTo>
                <a:close/>
              </a:path>
              <a:path extrusionOk="0" h="1663064" w="1663065">
                <a:moveTo>
                  <a:pt x="328028" y="47753"/>
                </a:moveTo>
                <a:lnTo>
                  <a:pt x="365536" y="47753"/>
                </a:lnTo>
                <a:lnTo>
                  <a:pt x="365536" y="58573"/>
                </a:lnTo>
                <a:lnTo>
                  <a:pt x="328028" y="58573"/>
                </a:lnTo>
                <a:lnTo>
                  <a:pt x="328028" y="47753"/>
                </a:lnTo>
                <a:close/>
              </a:path>
              <a:path extrusionOk="0" h="1663064" w="1663065">
                <a:moveTo>
                  <a:pt x="1291386" y="0"/>
                </a:moveTo>
                <a:lnTo>
                  <a:pt x="1328895" y="0"/>
                </a:lnTo>
                <a:lnTo>
                  <a:pt x="1328895" y="34905"/>
                </a:lnTo>
                <a:lnTo>
                  <a:pt x="1291386" y="34905"/>
                </a:lnTo>
                <a:lnTo>
                  <a:pt x="1291386" y="24085"/>
                </a:lnTo>
                <a:lnTo>
                  <a:pt x="859726" y="24085"/>
                </a:lnTo>
                <a:lnTo>
                  <a:pt x="877037" y="6774"/>
                </a:lnTo>
                <a:lnTo>
                  <a:pt x="1291386" y="6774"/>
                </a:lnTo>
                <a:lnTo>
                  <a:pt x="1291386" y="0"/>
                </a:lnTo>
                <a:close/>
              </a:path>
              <a:path extrusionOk="0" h="1663064" w="1663065">
                <a:moveTo>
                  <a:pt x="328028" y="19622"/>
                </a:moveTo>
                <a:lnTo>
                  <a:pt x="365536" y="19622"/>
                </a:lnTo>
                <a:lnTo>
                  <a:pt x="365536" y="30442"/>
                </a:lnTo>
                <a:lnTo>
                  <a:pt x="328028" y="30442"/>
                </a:lnTo>
                <a:lnTo>
                  <a:pt x="328028" y="19622"/>
                </a:lnTo>
                <a:close/>
              </a:path>
            </a:pathLst>
          </a:custGeom>
          <a:solidFill>
            <a:srgbClr val="DE00B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700"/>
          </a:p>
        </p:txBody>
      </p:sp>
      <p:grpSp>
        <p:nvGrpSpPr>
          <p:cNvPr id="244" name="Google Shape;244;p30"/>
          <p:cNvGrpSpPr/>
          <p:nvPr/>
        </p:nvGrpSpPr>
        <p:grpSpPr>
          <a:xfrm>
            <a:off x="129378" y="82130"/>
            <a:ext cx="1313610" cy="514349"/>
            <a:chOff x="258756" y="164259"/>
            <a:chExt cx="2627219" cy="1028699"/>
          </a:xfrm>
        </p:grpSpPr>
        <p:pic>
          <p:nvPicPr>
            <p:cNvPr id="245" name="Google Shape;245;p30"/>
            <p:cNvPicPr preferRelativeResize="0"/>
            <p:nvPr/>
          </p:nvPicPr>
          <p:blipFill rotWithShape="1">
            <a:blip r:embed="rId3">
              <a:alphaModFix/>
            </a:blip>
            <a:srcRect b="0" l="0" r="0" t="0"/>
            <a:stretch/>
          </p:blipFill>
          <p:spPr>
            <a:xfrm>
              <a:off x="258756" y="164259"/>
              <a:ext cx="1009649" cy="1028699"/>
            </a:xfrm>
            <a:prstGeom prst="rect">
              <a:avLst/>
            </a:prstGeom>
            <a:noFill/>
            <a:ln>
              <a:noFill/>
            </a:ln>
          </p:spPr>
        </p:pic>
        <p:pic>
          <p:nvPicPr>
            <p:cNvPr id="246" name="Google Shape;246;p30"/>
            <p:cNvPicPr preferRelativeResize="0"/>
            <p:nvPr/>
          </p:nvPicPr>
          <p:blipFill rotWithShape="1">
            <a:blip r:embed="rId4">
              <a:alphaModFix/>
            </a:blip>
            <a:srcRect b="0" l="0" r="0" t="0"/>
            <a:stretch/>
          </p:blipFill>
          <p:spPr>
            <a:xfrm>
              <a:off x="1028699" y="269053"/>
              <a:ext cx="285749" cy="819149"/>
            </a:xfrm>
            <a:prstGeom prst="rect">
              <a:avLst/>
            </a:prstGeom>
            <a:noFill/>
            <a:ln>
              <a:noFill/>
            </a:ln>
          </p:spPr>
        </p:pic>
        <p:pic>
          <p:nvPicPr>
            <p:cNvPr id="247" name="Google Shape;247;p30"/>
            <p:cNvPicPr preferRelativeResize="0"/>
            <p:nvPr/>
          </p:nvPicPr>
          <p:blipFill rotWithShape="1">
            <a:blip r:embed="rId5">
              <a:alphaModFix/>
            </a:blip>
            <a:srcRect b="0" l="0" r="0" t="0"/>
            <a:stretch/>
          </p:blipFill>
          <p:spPr>
            <a:xfrm>
              <a:off x="1314351" y="164259"/>
              <a:ext cx="1571624" cy="819149"/>
            </a:xfrm>
            <a:prstGeom prst="rect">
              <a:avLst/>
            </a:prstGeom>
            <a:noFill/>
            <a:ln>
              <a:noFill/>
            </a:ln>
          </p:spPr>
        </p:pic>
      </p:grpSp>
      <p:pic>
        <p:nvPicPr>
          <p:cNvPr id="248" name="Google Shape;248;p30"/>
          <p:cNvPicPr preferRelativeResize="0"/>
          <p:nvPr/>
        </p:nvPicPr>
        <p:blipFill>
          <a:blip r:embed="rId6">
            <a:alphaModFix/>
          </a:blip>
          <a:stretch>
            <a:fillRect/>
          </a:stretch>
        </p:blipFill>
        <p:spPr>
          <a:xfrm>
            <a:off x="1485374" y="913675"/>
            <a:ext cx="5885948" cy="38489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31"/>
          <p:cNvSpPr/>
          <p:nvPr/>
        </p:nvSpPr>
        <p:spPr>
          <a:xfrm>
            <a:off x="6" y="4310064"/>
            <a:ext cx="833438" cy="833438"/>
          </a:xfrm>
          <a:custGeom>
            <a:rect b="b" l="l" r="r" t="t"/>
            <a:pathLst>
              <a:path extrusionOk="0" h="1666875" w="1666875">
                <a:moveTo>
                  <a:pt x="174963" y="37327"/>
                </a:moveTo>
                <a:lnTo>
                  <a:pt x="136012" y="37327"/>
                </a:lnTo>
                <a:lnTo>
                  <a:pt x="136012" y="0"/>
                </a:lnTo>
                <a:lnTo>
                  <a:pt x="174963" y="0"/>
                </a:lnTo>
                <a:lnTo>
                  <a:pt x="174963" y="37327"/>
                </a:lnTo>
                <a:close/>
              </a:path>
              <a:path extrusionOk="0" h="1666875" w="1666875">
                <a:moveTo>
                  <a:pt x="27950" y="1295206"/>
                </a:moveTo>
                <a:lnTo>
                  <a:pt x="10639" y="1295206"/>
                </a:lnTo>
                <a:lnTo>
                  <a:pt x="10639" y="880902"/>
                </a:lnTo>
                <a:lnTo>
                  <a:pt x="146832" y="744709"/>
                </a:lnTo>
                <a:lnTo>
                  <a:pt x="146832" y="37327"/>
                </a:lnTo>
                <a:lnTo>
                  <a:pt x="164143" y="37327"/>
                </a:lnTo>
                <a:lnTo>
                  <a:pt x="164143" y="751877"/>
                </a:lnTo>
                <a:lnTo>
                  <a:pt x="27950" y="888070"/>
                </a:lnTo>
                <a:lnTo>
                  <a:pt x="27950" y="1295206"/>
                </a:lnTo>
                <a:close/>
              </a:path>
              <a:path extrusionOk="0" h="1666875" w="1666875">
                <a:moveTo>
                  <a:pt x="62393" y="369401"/>
                </a:moveTo>
                <a:lnTo>
                  <a:pt x="23442" y="369401"/>
                </a:lnTo>
                <a:lnTo>
                  <a:pt x="23442" y="331893"/>
                </a:lnTo>
                <a:lnTo>
                  <a:pt x="62393" y="331893"/>
                </a:lnTo>
                <a:lnTo>
                  <a:pt x="62393" y="369401"/>
                </a:lnTo>
                <a:close/>
              </a:path>
              <a:path extrusionOk="0" h="1666875" w="1666875">
                <a:moveTo>
                  <a:pt x="51573" y="725414"/>
                </a:moveTo>
                <a:lnTo>
                  <a:pt x="34262" y="725414"/>
                </a:lnTo>
                <a:lnTo>
                  <a:pt x="34262" y="369401"/>
                </a:lnTo>
                <a:lnTo>
                  <a:pt x="51573" y="369401"/>
                </a:lnTo>
                <a:lnTo>
                  <a:pt x="51573" y="725414"/>
                </a:lnTo>
                <a:close/>
              </a:path>
              <a:path extrusionOk="0" h="1666875" w="1666875">
                <a:moveTo>
                  <a:pt x="62393" y="762923"/>
                </a:moveTo>
                <a:lnTo>
                  <a:pt x="23442" y="762923"/>
                </a:lnTo>
                <a:lnTo>
                  <a:pt x="23442" y="725414"/>
                </a:lnTo>
                <a:lnTo>
                  <a:pt x="62393" y="725414"/>
                </a:lnTo>
                <a:lnTo>
                  <a:pt x="62393" y="762923"/>
                </a:lnTo>
                <a:close/>
              </a:path>
              <a:path extrusionOk="0" h="1666875" w="1666875">
                <a:moveTo>
                  <a:pt x="174963" y="1045857"/>
                </a:moveTo>
                <a:lnTo>
                  <a:pt x="136012" y="1045857"/>
                </a:lnTo>
                <a:lnTo>
                  <a:pt x="136012" y="1008349"/>
                </a:lnTo>
                <a:lnTo>
                  <a:pt x="174963" y="1008349"/>
                </a:lnTo>
                <a:lnTo>
                  <a:pt x="174963" y="1045857"/>
                </a:lnTo>
                <a:close/>
              </a:path>
              <a:path extrusionOk="0" h="1666875" w="1666875">
                <a:moveTo>
                  <a:pt x="164143" y="1495776"/>
                </a:moveTo>
                <a:lnTo>
                  <a:pt x="146832" y="1495776"/>
                </a:lnTo>
                <a:lnTo>
                  <a:pt x="146832" y="1045857"/>
                </a:lnTo>
                <a:lnTo>
                  <a:pt x="164143" y="1045857"/>
                </a:lnTo>
                <a:lnTo>
                  <a:pt x="164143" y="1495776"/>
                </a:lnTo>
                <a:close/>
              </a:path>
              <a:path extrusionOk="0" h="1666875" w="1666875">
                <a:moveTo>
                  <a:pt x="38770" y="1332714"/>
                </a:moveTo>
                <a:lnTo>
                  <a:pt x="0" y="1332714"/>
                </a:lnTo>
                <a:lnTo>
                  <a:pt x="0" y="1295206"/>
                </a:lnTo>
                <a:lnTo>
                  <a:pt x="38770" y="1295206"/>
                </a:lnTo>
                <a:lnTo>
                  <a:pt x="38770" y="1332714"/>
                </a:lnTo>
                <a:close/>
              </a:path>
              <a:path extrusionOk="0" h="1666875" w="1666875">
                <a:moveTo>
                  <a:pt x="174242" y="1496497"/>
                </a:moveTo>
                <a:lnTo>
                  <a:pt x="136733" y="1496497"/>
                </a:lnTo>
                <a:lnTo>
                  <a:pt x="136733" y="1495776"/>
                </a:lnTo>
                <a:lnTo>
                  <a:pt x="174242" y="1495776"/>
                </a:lnTo>
                <a:lnTo>
                  <a:pt x="174242" y="1496497"/>
                </a:lnTo>
                <a:close/>
              </a:path>
              <a:path extrusionOk="0" h="1666875" w="1666875">
                <a:moveTo>
                  <a:pt x="662435" y="1506596"/>
                </a:moveTo>
                <a:lnTo>
                  <a:pt x="624927" y="1506596"/>
                </a:lnTo>
                <a:lnTo>
                  <a:pt x="624927" y="1495776"/>
                </a:lnTo>
                <a:lnTo>
                  <a:pt x="662435" y="1495776"/>
                </a:lnTo>
                <a:lnTo>
                  <a:pt x="662435" y="1506596"/>
                </a:lnTo>
                <a:close/>
              </a:path>
              <a:path extrusionOk="0" h="1666875" w="1666875">
                <a:moveTo>
                  <a:pt x="807148" y="1642788"/>
                </a:moveTo>
                <a:lnTo>
                  <a:pt x="782624" y="1642788"/>
                </a:lnTo>
                <a:lnTo>
                  <a:pt x="918816" y="1506596"/>
                </a:lnTo>
                <a:lnTo>
                  <a:pt x="1633366" y="1506596"/>
                </a:lnTo>
                <a:lnTo>
                  <a:pt x="1633366" y="1495776"/>
                </a:lnTo>
                <a:lnTo>
                  <a:pt x="1666874" y="1495776"/>
                </a:lnTo>
                <a:lnTo>
                  <a:pt x="1666874" y="1523907"/>
                </a:lnTo>
                <a:lnTo>
                  <a:pt x="926029" y="1523907"/>
                </a:lnTo>
                <a:lnTo>
                  <a:pt x="807148" y="1642788"/>
                </a:lnTo>
                <a:close/>
              </a:path>
              <a:path extrusionOk="0" h="1666875" w="1666875">
                <a:moveTo>
                  <a:pt x="174963" y="1534006"/>
                </a:moveTo>
                <a:lnTo>
                  <a:pt x="136057" y="1534006"/>
                </a:lnTo>
                <a:lnTo>
                  <a:pt x="136057" y="1496497"/>
                </a:lnTo>
                <a:lnTo>
                  <a:pt x="174963" y="1496497"/>
                </a:lnTo>
                <a:lnTo>
                  <a:pt x="174963" y="1506596"/>
                </a:lnTo>
                <a:lnTo>
                  <a:pt x="662435" y="1506596"/>
                </a:lnTo>
                <a:lnTo>
                  <a:pt x="662435" y="1523907"/>
                </a:lnTo>
                <a:lnTo>
                  <a:pt x="174963" y="1523907"/>
                </a:lnTo>
                <a:lnTo>
                  <a:pt x="174963" y="1534006"/>
                </a:lnTo>
                <a:close/>
              </a:path>
              <a:path extrusionOk="0" h="1666875" w="1666875">
                <a:moveTo>
                  <a:pt x="662435" y="1534727"/>
                </a:moveTo>
                <a:lnTo>
                  <a:pt x="624927" y="1534727"/>
                </a:lnTo>
                <a:lnTo>
                  <a:pt x="624927" y="1523907"/>
                </a:lnTo>
                <a:lnTo>
                  <a:pt x="662435" y="1523907"/>
                </a:lnTo>
                <a:lnTo>
                  <a:pt x="662435" y="1534727"/>
                </a:lnTo>
                <a:close/>
              </a:path>
              <a:path extrusionOk="0" h="1666875" w="1666875">
                <a:moveTo>
                  <a:pt x="1666874" y="1534727"/>
                </a:moveTo>
                <a:lnTo>
                  <a:pt x="1633412" y="1534727"/>
                </a:lnTo>
                <a:lnTo>
                  <a:pt x="1633412" y="1523907"/>
                </a:lnTo>
                <a:lnTo>
                  <a:pt x="1666874" y="1523907"/>
                </a:lnTo>
                <a:lnTo>
                  <a:pt x="1666874" y="1534727"/>
                </a:lnTo>
                <a:close/>
              </a:path>
              <a:path extrusionOk="0" h="1666875" w="1666875">
                <a:moveTo>
                  <a:pt x="174242" y="1534727"/>
                </a:moveTo>
                <a:lnTo>
                  <a:pt x="136733" y="1534727"/>
                </a:lnTo>
                <a:lnTo>
                  <a:pt x="136733" y="1534006"/>
                </a:lnTo>
                <a:lnTo>
                  <a:pt x="174242" y="1534006"/>
                </a:lnTo>
                <a:lnTo>
                  <a:pt x="174242" y="1534727"/>
                </a:lnTo>
                <a:close/>
              </a:path>
              <a:path extrusionOk="0" h="1666875" w="1666875">
                <a:moveTo>
                  <a:pt x="945325" y="1647252"/>
                </a:moveTo>
                <a:lnTo>
                  <a:pt x="907816" y="1647252"/>
                </a:lnTo>
                <a:lnTo>
                  <a:pt x="907816" y="1608301"/>
                </a:lnTo>
                <a:lnTo>
                  <a:pt x="945325" y="1608301"/>
                </a:lnTo>
                <a:lnTo>
                  <a:pt x="945325" y="1619121"/>
                </a:lnTo>
                <a:lnTo>
                  <a:pt x="1338846" y="1619121"/>
                </a:lnTo>
                <a:lnTo>
                  <a:pt x="1338846" y="1636432"/>
                </a:lnTo>
                <a:lnTo>
                  <a:pt x="945325" y="1636432"/>
                </a:lnTo>
                <a:lnTo>
                  <a:pt x="945325" y="1647252"/>
                </a:lnTo>
                <a:close/>
              </a:path>
              <a:path extrusionOk="0" h="1666875" w="1666875">
                <a:moveTo>
                  <a:pt x="1338846" y="1619121"/>
                </a:moveTo>
                <a:lnTo>
                  <a:pt x="1301338" y="1619121"/>
                </a:lnTo>
                <a:lnTo>
                  <a:pt x="1301338" y="1608301"/>
                </a:lnTo>
                <a:lnTo>
                  <a:pt x="1338846" y="1608301"/>
                </a:lnTo>
                <a:lnTo>
                  <a:pt x="1338846" y="1619121"/>
                </a:lnTo>
                <a:close/>
              </a:path>
              <a:path extrusionOk="0" h="1666875" w="1666875">
                <a:moveTo>
                  <a:pt x="375488" y="1666874"/>
                </a:moveTo>
                <a:lnTo>
                  <a:pt x="337979" y="1666874"/>
                </a:lnTo>
                <a:lnTo>
                  <a:pt x="337979" y="1631969"/>
                </a:lnTo>
                <a:lnTo>
                  <a:pt x="375488" y="1631969"/>
                </a:lnTo>
                <a:lnTo>
                  <a:pt x="375488" y="1642788"/>
                </a:lnTo>
                <a:lnTo>
                  <a:pt x="807148" y="1642788"/>
                </a:lnTo>
                <a:lnTo>
                  <a:pt x="789837" y="1660100"/>
                </a:lnTo>
                <a:lnTo>
                  <a:pt x="375488" y="1660100"/>
                </a:lnTo>
                <a:lnTo>
                  <a:pt x="375488" y="1666874"/>
                </a:lnTo>
                <a:close/>
              </a:path>
              <a:path extrusionOk="0" h="1666875" w="1666875">
                <a:moveTo>
                  <a:pt x="1338846" y="1647252"/>
                </a:moveTo>
                <a:lnTo>
                  <a:pt x="1301338" y="1647252"/>
                </a:lnTo>
                <a:lnTo>
                  <a:pt x="1301338" y="1636432"/>
                </a:lnTo>
                <a:lnTo>
                  <a:pt x="1338846" y="1636432"/>
                </a:lnTo>
                <a:lnTo>
                  <a:pt x="1338846" y="1647252"/>
                </a:lnTo>
                <a:close/>
              </a:path>
            </a:pathLst>
          </a:custGeom>
          <a:solidFill>
            <a:srgbClr val="DE00B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700"/>
          </a:p>
        </p:txBody>
      </p:sp>
      <p:sp>
        <p:nvSpPr>
          <p:cNvPr id="254" name="Google Shape;254;p31"/>
          <p:cNvSpPr txBox="1"/>
          <p:nvPr>
            <p:ph type="title"/>
          </p:nvPr>
        </p:nvSpPr>
        <p:spPr>
          <a:xfrm>
            <a:off x="787750" y="523075"/>
            <a:ext cx="6459900" cy="468300"/>
          </a:xfrm>
          <a:prstGeom prst="rect">
            <a:avLst/>
          </a:prstGeom>
          <a:noFill/>
          <a:ln>
            <a:noFill/>
          </a:ln>
        </p:spPr>
        <p:txBody>
          <a:bodyPr anchorCtr="0" anchor="t" bIns="0" lIns="0" spcFirstLastPara="1" rIns="0" wrap="square" tIns="6350">
            <a:spAutoFit/>
          </a:bodyPr>
          <a:lstStyle/>
          <a:p>
            <a:pPr indent="0" lvl="0" marL="0" rtl="0" algn="l">
              <a:lnSpc>
                <a:spcPct val="100000"/>
              </a:lnSpc>
              <a:spcBef>
                <a:spcPts val="0"/>
              </a:spcBef>
              <a:spcAft>
                <a:spcPts val="0"/>
              </a:spcAft>
              <a:buNone/>
            </a:pPr>
            <a:r>
              <a:rPr lang="tr">
                <a:latin typeface="Arial"/>
                <a:ea typeface="Arial"/>
                <a:cs typeface="Arial"/>
                <a:sym typeface="Arial"/>
              </a:rPr>
              <a:t>              Metin Üretimi ve Decoding</a:t>
            </a:r>
            <a:endParaRPr>
              <a:latin typeface="Arial"/>
              <a:ea typeface="Arial"/>
              <a:cs typeface="Arial"/>
              <a:sym typeface="Arial"/>
            </a:endParaRPr>
          </a:p>
        </p:txBody>
      </p:sp>
      <p:sp>
        <p:nvSpPr>
          <p:cNvPr id="255" name="Google Shape;255;p31"/>
          <p:cNvSpPr/>
          <p:nvPr/>
        </p:nvSpPr>
        <p:spPr>
          <a:xfrm>
            <a:off x="8264746" y="82137"/>
            <a:ext cx="831532" cy="831532"/>
          </a:xfrm>
          <a:custGeom>
            <a:rect b="b" l="l" r="r" t="t"/>
            <a:pathLst>
              <a:path extrusionOk="0" h="1663064" w="1663065">
                <a:moveTo>
                  <a:pt x="1491911" y="1629547"/>
                </a:moveTo>
                <a:lnTo>
                  <a:pt x="1530862" y="1629547"/>
                </a:lnTo>
                <a:lnTo>
                  <a:pt x="1530862" y="1662559"/>
                </a:lnTo>
                <a:lnTo>
                  <a:pt x="1491911" y="1662559"/>
                </a:lnTo>
                <a:lnTo>
                  <a:pt x="1491911" y="1629547"/>
                </a:lnTo>
                <a:close/>
              </a:path>
              <a:path extrusionOk="0" h="1663064" w="1663065">
                <a:moveTo>
                  <a:pt x="1638924" y="371668"/>
                </a:moveTo>
                <a:lnTo>
                  <a:pt x="1656235" y="371668"/>
                </a:lnTo>
                <a:lnTo>
                  <a:pt x="1656235" y="785972"/>
                </a:lnTo>
                <a:lnTo>
                  <a:pt x="1520042" y="922164"/>
                </a:lnTo>
                <a:lnTo>
                  <a:pt x="1520042" y="1629547"/>
                </a:lnTo>
                <a:lnTo>
                  <a:pt x="1502731" y="1629547"/>
                </a:lnTo>
                <a:lnTo>
                  <a:pt x="1502731" y="914996"/>
                </a:lnTo>
                <a:lnTo>
                  <a:pt x="1638924" y="778804"/>
                </a:lnTo>
                <a:lnTo>
                  <a:pt x="1638924" y="371668"/>
                </a:lnTo>
                <a:close/>
              </a:path>
              <a:path extrusionOk="0" h="1663064" w="1663065">
                <a:moveTo>
                  <a:pt x="1604481" y="1297472"/>
                </a:moveTo>
                <a:lnTo>
                  <a:pt x="1643432" y="1297472"/>
                </a:lnTo>
                <a:lnTo>
                  <a:pt x="1643432" y="1334981"/>
                </a:lnTo>
                <a:lnTo>
                  <a:pt x="1604481" y="1334981"/>
                </a:lnTo>
                <a:lnTo>
                  <a:pt x="1604481" y="1297472"/>
                </a:lnTo>
                <a:close/>
              </a:path>
              <a:path extrusionOk="0" h="1663064" w="1663065">
                <a:moveTo>
                  <a:pt x="1615301" y="941460"/>
                </a:moveTo>
                <a:lnTo>
                  <a:pt x="1632612" y="941460"/>
                </a:lnTo>
                <a:lnTo>
                  <a:pt x="1632612" y="1297472"/>
                </a:lnTo>
                <a:lnTo>
                  <a:pt x="1615301" y="1297472"/>
                </a:lnTo>
                <a:lnTo>
                  <a:pt x="1615301" y="941460"/>
                </a:lnTo>
                <a:close/>
              </a:path>
              <a:path extrusionOk="0" h="1663064" w="1663065">
                <a:moveTo>
                  <a:pt x="1604481" y="903951"/>
                </a:moveTo>
                <a:lnTo>
                  <a:pt x="1643432" y="903951"/>
                </a:lnTo>
                <a:lnTo>
                  <a:pt x="1643432" y="941460"/>
                </a:lnTo>
                <a:lnTo>
                  <a:pt x="1604481" y="941460"/>
                </a:lnTo>
                <a:lnTo>
                  <a:pt x="1604481" y="903951"/>
                </a:lnTo>
                <a:close/>
              </a:path>
              <a:path extrusionOk="0" h="1663064" w="1663065">
                <a:moveTo>
                  <a:pt x="1491911" y="621016"/>
                </a:moveTo>
                <a:lnTo>
                  <a:pt x="1530862" y="621016"/>
                </a:lnTo>
                <a:lnTo>
                  <a:pt x="1530862" y="658525"/>
                </a:lnTo>
                <a:lnTo>
                  <a:pt x="1491911" y="658525"/>
                </a:lnTo>
                <a:lnTo>
                  <a:pt x="1491911" y="621016"/>
                </a:lnTo>
                <a:close/>
              </a:path>
              <a:path extrusionOk="0" h="1663064" w="1663065">
                <a:moveTo>
                  <a:pt x="1502731" y="171098"/>
                </a:moveTo>
                <a:lnTo>
                  <a:pt x="1520042" y="171098"/>
                </a:lnTo>
                <a:lnTo>
                  <a:pt x="1520042" y="621016"/>
                </a:lnTo>
                <a:lnTo>
                  <a:pt x="1502731" y="621016"/>
                </a:lnTo>
                <a:lnTo>
                  <a:pt x="1502731" y="171098"/>
                </a:lnTo>
                <a:close/>
              </a:path>
              <a:path extrusionOk="0" h="1663064" w="1663065">
                <a:moveTo>
                  <a:pt x="1628104" y="334159"/>
                </a:moveTo>
                <a:lnTo>
                  <a:pt x="1662559" y="334159"/>
                </a:lnTo>
                <a:lnTo>
                  <a:pt x="1662559" y="371668"/>
                </a:lnTo>
                <a:lnTo>
                  <a:pt x="1628104" y="371668"/>
                </a:lnTo>
                <a:lnTo>
                  <a:pt x="1628104" y="334159"/>
                </a:lnTo>
                <a:close/>
              </a:path>
              <a:path extrusionOk="0" h="1663064" w="1663065">
                <a:moveTo>
                  <a:pt x="1492632" y="170377"/>
                </a:moveTo>
                <a:lnTo>
                  <a:pt x="1530141" y="170377"/>
                </a:lnTo>
                <a:lnTo>
                  <a:pt x="1530141" y="171098"/>
                </a:lnTo>
                <a:lnTo>
                  <a:pt x="1492632" y="171098"/>
                </a:lnTo>
                <a:lnTo>
                  <a:pt x="1492632" y="170377"/>
                </a:lnTo>
                <a:close/>
              </a:path>
              <a:path extrusionOk="0" h="1663064" w="1663065">
                <a:moveTo>
                  <a:pt x="1004439" y="160278"/>
                </a:moveTo>
                <a:lnTo>
                  <a:pt x="1041947" y="160278"/>
                </a:lnTo>
                <a:lnTo>
                  <a:pt x="1041947" y="171098"/>
                </a:lnTo>
                <a:lnTo>
                  <a:pt x="1004439" y="171098"/>
                </a:lnTo>
                <a:lnTo>
                  <a:pt x="1004439" y="160278"/>
                </a:lnTo>
                <a:close/>
              </a:path>
              <a:path extrusionOk="0" h="1663064" w="1663065">
                <a:moveTo>
                  <a:pt x="859726" y="24085"/>
                </a:moveTo>
                <a:lnTo>
                  <a:pt x="884250" y="24085"/>
                </a:lnTo>
                <a:lnTo>
                  <a:pt x="748058" y="160278"/>
                </a:lnTo>
                <a:lnTo>
                  <a:pt x="33508" y="160278"/>
                </a:lnTo>
                <a:lnTo>
                  <a:pt x="33508" y="171098"/>
                </a:lnTo>
                <a:lnTo>
                  <a:pt x="0" y="171098"/>
                </a:lnTo>
                <a:lnTo>
                  <a:pt x="0" y="142967"/>
                </a:lnTo>
                <a:lnTo>
                  <a:pt x="740845" y="142967"/>
                </a:lnTo>
                <a:lnTo>
                  <a:pt x="859726" y="24085"/>
                </a:lnTo>
                <a:close/>
              </a:path>
              <a:path extrusionOk="0" h="1663064" w="1663065">
                <a:moveTo>
                  <a:pt x="1491911" y="132868"/>
                </a:moveTo>
                <a:lnTo>
                  <a:pt x="1530817" y="132868"/>
                </a:lnTo>
                <a:lnTo>
                  <a:pt x="1530817" y="170377"/>
                </a:lnTo>
                <a:lnTo>
                  <a:pt x="1491911" y="170377"/>
                </a:lnTo>
                <a:lnTo>
                  <a:pt x="1491911" y="160278"/>
                </a:lnTo>
                <a:lnTo>
                  <a:pt x="1004439" y="160278"/>
                </a:lnTo>
                <a:lnTo>
                  <a:pt x="1004439" y="142967"/>
                </a:lnTo>
                <a:lnTo>
                  <a:pt x="1491911" y="142967"/>
                </a:lnTo>
                <a:lnTo>
                  <a:pt x="1491911" y="132868"/>
                </a:lnTo>
                <a:close/>
              </a:path>
              <a:path extrusionOk="0" h="1663064" w="1663065">
                <a:moveTo>
                  <a:pt x="1004439" y="132147"/>
                </a:moveTo>
                <a:lnTo>
                  <a:pt x="1041947" y="132147"/>
                </a:lnTo>
                <a:lnTo>
                  <a:pt x="1041947" y="142967"/>
                </a:lnTo>
                <a:lnTo>
                  <a:pt x="1004439" y="142967"/>
                </a:lnTo>
                <a:lnTo>
                  <a:pt x="1004439" y="132147"/>
                </a:lnTo>
                <a:close/>
              </a:path>
              <a:path extrusionOk="0" h="1663064" w="1663065">
                <a:moveTo>
                  <a:pt x="0" y="132147"/>
                </a:moveTo>
                <a:lnTo>
                  <a:pt x="33462" y="132147"/>
                </a:lnTo>
                <a:lnTo>
                  <a:pt x="33462" y="142967"/>
                </a:lnTo>
                <a:lnTo>
                  <a:pt x="0" y="142967"/>
                </a:lnTo>
                <a:lnTo>
                  <a:pt x="0" y="132147"/>
                </a:lnTo>
                <a:close/>
              </a:path>
              <a:path extrusionOk="0" h="1663064" w="1663065">
                <a:moveTo>
                  <a:pt x="1492632" y="132147"/>
                </a:moveTo>
                <a:lnTo>
                  <a:pt x="1530141" y="132147"/>
                </a:lnTo>
                <a:lnTo>
                  <a:pt x="1530141" y="132868"/>
                </a:lnTo>
                <a:lnTo>
                  <a:pt x="1492632" y="132868"/>
                </a:lnTo>
                <a:lnTo>
                  <a:pt x="1492632" y="132147"/>
                </a:lnTo>
                <a:close/>
              </a:path>
              <a:path extrusionOk="0" h="1663064" w="1663065">
                <a:moveTo>
                  <a:pt x="721549" y="19622"/>
                </a:moveTo>
                <a:lnTo>
                  <a:pt x="759058" y="19622"/>
                </a:lnTo>
                <a:lnTo>
                  <a:pt x="759058" y="58573"/>
                </a:lnTo>
                <a:lnTo>
                  <a:pt x="721549" y="58573"/>
                </a:lnTo>
                <a:lnTo>
                  <a:pt x="721549" y="47753"/>
                </a:lnTo>
                <a:lnTo>
                  <a:pt x="328028" y="47753"/>
                </a:lnTo>
                <a:lnTo>
                  <a:pt x="328028" y="30442"/>
                </a:lnTo>
                <a:lnTo>
                  <a:pt x="721549" y="30442"/>
                </a:lnTo>
                <a:lnTo>
                  <a:pt x="721549" y="19622"/>
                </a:lnTo>
                <a:close/>
              </a:path>
              <a:path extrusionOk="0" h="1663064" w="1663065">
                <a:moveTo>
                  <a:pt x="328028" y="47753"/>
                </a:moveTo>
                <a:lnTo>
                  <a:pt x="365536" y="47753"/>
                </a:lnTo>
                <a:lnTo>
                  <a:pt x="365536" y="58573"/>
                </a:lnTo>
                <a:lnTo>
                  <a:pt x="328028" y="58573"/>
                </a:lnTo>
                <a:lnTo>
                  <a:pt x="328028" y="47753"/>
                </a:lnTo>
                <a:close/>
              </a:path>
              <a:path extrusionOk="0" h="1663064" w="1663065">
                <a:moveTo>
                  <a:pt x="1291386" y="0"/>
                </a:moveTo>
                <a:lnTo>
                  <a:pt x="1328895" y="0"/>
                </a:lnTo>
                <a:lnTo>
                  <a:pt x="1328895" y="34905"/>
                </a:lnTo>
                <a:lnTo>
                  <a:pt x="1291386" y="34905"/>
                </a:lnTo>
                <a:lnTo>
                  <a:pt x="1291386" y="24085"/>
                </a:lnTo>
                <a:lnTo>
                  <a:pt x="859726" y="24085"/>
                </a:lnTo>
                <a:lnTo>
                  <a:pt x="877037" y="6774"/>
                </a:lnTo>
                <a:lnTo>
                  <a:pt x="1291386" y="6774"/>
                </a:lnTo>
                <a:lnTo>
                  <a:pt x="1291386" y="0"/>
                </a:lnTo>
                <a:close/>
              </a:path>
              <a:path extrusionOk="0" h="1663064" w="1663065">
                <a:moveTo>
                  <a:pt x="328028" y="19622"/>
                </a:moveTo>
                <a:lnTo>
                  <a:pt x="365536" y="19622"/>
                </a:lnTo>
                <a:lnTo>
                  <a:pt x="365536" y="30442"/>
                </a:lnTo>
                <a:lnTo>
                  <a:pt x="328028" y="30442"/>
                </a:lnTo>
                <a:lnTo>
                  <a:pt x="328028" y="19622"/>
                </a:lnTo>
                <a:close/>
              </a:path>
            </a:pathLst>
          </a:custGeom>
          <a:solidFill>
            <a:srgbClr val="DE00B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700"/>
          </a:p>
        </p:txBody>
      </p:sp>
      <p:grpSp>
        <p:nvGrpSpPr>
          <p:cNvPr id="256" name="Google Shape;256;p31"/>
          <p:cNvGrpSpPr/>
          <p:nvPr/>
        </p:nvGrpSpPr>
        <p:grpSpPr>
          <a:xfrm>
            <a:off x="129378" y="82130"/>
            <a:ext cx="1313610" cy="514349"/>
            <a:chOff x="258756" y="164259"/>
            <a:chExt cx="2627219" cy="1028699"/>
          </a:xfrm>
        </p:grpSpPr>
        <p:pic>
          <p:nvPicPr>
            <p:cNvPr id="257" name="Google Shape;257;p31"/>
            <p:cNvPicPr preferRelativeResize="0"/>
            <p:nvPr/>
          </p:nvPicPr>
          <p:blipFill rotWithShape="1">
            <a:blip r:embed="rId3">
              <a:alphaModFix/>
            </a:blip>
            <a:srcRect b="0" l="0" r="0" t="0"/>
            <a:stretch/>
          </p:blipFill>
          <p:spPr>
            <a:xfrm>
              <a:off x="258756" y="164259"/>
              <a:ext cx="1009649" cy="1028699"/>
            </a:xfrm>
            <a:prstGeom prst="rect">
              <a:avLst/>
            </a:prstGeom>
            <a:noFill/>
            <a:ln>
              <a:noFill/>
            </a:ln>
          </p:spPr>
        </p:pic>
        <p:pic>
          <p:nvPicPr>
            <p:cNvPr id="258" name="Google Shape;258;p31"/>
            <p:cNvPicPr preferRelativeResize="0"/>
            <p:nvPr/>
          </p:nvPicPr>
          <p:blipFill rotWithShape="1">
            <a:blip r:embed="rId4">
              <a:alphaModFix/>
            </a:blip>
            <a:srcRect b="0" l="0" r="0" t="0"/>
            <a:stretch/>
          </p:blipFill>
          <p:spPr>
            <a:xfrm>
              <a:off x="1028699" y="269053"/>
              <a:ext cx="285749" cy="819149"/>
            </a:xfrm>
            <a:prstGeom prst="rect">
              <a:avLst/>
            </a:prstGeom>
            <a:noFill/>
            <a:ln>
              <a:noFill/>
            </a:ln>
          </p:spPr>
        </p:pic>
        <p:pic>
          <p:nvPicPr>
            <p:cNvPr id="259" name="Google Shape;259;p31"/>
            <p:cNvPicPr preferRelativeResize="0"/>
            <p:nvPr/>
          </p:nvPicPr>
          <p:blipFill rotWithShape="1">
            <a:blip r:embed="rId5">
              <a:alphaModFix/>
            </a:blip>
            <a:srcRect b="0" l="0" r="0" t="0"/>
            <a:stretch/>
          </p:blipFill>
          <p:spPr>
            <a:xfrm>
              <a:off x="1314351" y="164259"/>
              <a:ext cx="1571624" cy="819149"/>
            </a:xfrm>
            <a:prstGeom prst="rect">
              <a:avLst/>
            </a:prstGeom>
            <a:noFill/>
            <a:ln>
              <a:noFill/>
            </a:ln>
          </p:spPr>
        </p:pic>
      </p:grpSp>
      <p:pic>
        <p:nvPicPr>
          <p:cNvPr id="260" name="Google Shape;260;p31"/>
          <p:cNvPicPr preferRelativeResize="0"/>
          <p:nvPr/>
        </p:nvPicPr>
        <p:blipFill rotWithShape="1">
          <a:blip r:embed="rId6">
            <a:alphaModFix/>
          </a:blip>
          <a:srcRect b="0" l="0" r="0" t="0"/>
          <a:stretch/>
        </p:blipFill>
        <p:spPr>
          <a:xfrm>
            <a:off x="4987048" y="1173000"/>
            <a:ext cx="3847325" cy="3847325"/>
          </a:xfrm>
          <a:prstGeom prst="rect">
            <a:avLst/>
          </a:prstGeom>
          <a:noFill/>
          <a:ln>
            <a:noFill/>
          </a:ln>
        </p:spPr>
      </p:pic>
      <p:sp>
        <p:nvSpPr>
          <p:cNvPr id="261" name="Google Shape;261;p31"/>
          <p:cNvSpPr txBox="1"/>
          <p:nvPr/>
        </p:nvSpPr>
        <p:spPr>
          <a:xfrm>
            <a:off x="54475" y="1114600"/>
            <a:ext cx="49872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 sz="1600">
                <a:solidFill>
                  <a:srgbClr val="DE00B9"/>
                </a:solidFill>
              </a:rPr>
              <a:t>Linear Projection Layer(Doğrusal İzdüşüm Katmanı)</a:t>
            </a:r>
            <a:r>
              <a:rPr b="1" lang="tr" sz="1600">
                <a:solidFill>
                  <a:schemeClr val="lt1"/>
                </a:solidFill>
              </a:rPr>
              <a:t>:</a:t>
            </a:r>
            <a:r>
              <a:rPr lang="tr" sz="1600">
                <a:solidFill>
                  <a:schemeClr val="lt1"/>
                </a:solidFill>
              </a:rPr>
              <a:t> Görsel Encoder'dan gelen çıktıları, Dil Modelinin (LLM) anlayabileceği vektör boyutuna dönüştüren çevirme katmanı.</a:t>
            </a:r>
            <a:endParaRPr>
              <a:solidFill>
                <a:schemeClr val="lt1"/>
              </a:solidFill>
              <a:latin typeface="Calibri"/>
              <a:ea typeface="Calibri"/>
              <a:cs typeface="Calibri"/>
              <a:sym typeface="Calibri"/>
            </a:endParaRPr>
          </a:p>
        </p:txBody>
      </p:sp>
      <p:sp>
        <p:nvSpPr>
          <p:cNvPr id="262" name="Google Shape;262;p31"/>
          <p:cNvSpPr txBox="1"/>
          <p:nvPr/>
        </p:nvSpPr>
        <p:spPr>
          <a:xfrm>
            <a:off x="54475" y="3554188"/>
            <a:ext cx="41694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 sz="1600">
                <a:solidFill>
                  <a:srgbClr val="DE00B9"/>
                </a:solidFill>
              </a:rPr>
              <a:t>Autoregressive (Otoregresif)</a:t>
            </a:r>
            <a:r>
              <a:rPr b="1" lang="tr" sz="1600">
                <a:solidFill>
                  <a:schemeClr val="lt1"/>
                </a:solidFill>
              </a:rPr>
              <a:t>:</a:t>
            </a:r>
            <a:r>
              <a:rPr lang="tr" sz="1600">
                <a:solidFill>
                  <a:schemeClr val="lt1"/>
                </a:solidFill>
              </a:rPr>
              <a:t> Çıktının (kelimenin) kendinden önceki çıktılara ve verilen görsele dayanarak, zincirleme şekilde üretilmesi prensibi.</a:t>
            </a:r>
            <a:endParaRPr>
              <a:solidFill>
                <a:schemeClr val="lt1"/>
              </a:solidFill>
              <a:latin typeface="Calibri"/>
              <a:ea typeface="Calibri"/>
              <a:cs typeface="Calibri"/>
              <a:sym typeface="Calibri"/>
            </a:endParaRPr>
          </a:p>
        </p:txBody>
      </p:sp>
      <p:sp>
        <p:nvSpPr>
          <p:cNvPr id="263" name="Google Shape;263;p31"/>
          <p:cNvSpPr txBox="1"/>
          <p:nvPr/>
        </p:nvSpPr>
        <p:spPr>
          <a:xfrm>
            <a:off x="54475" y="2334400"/>
            <a:ext cx="44235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 sz="1600">
                <a:solidFill>
                  <a:srgbClr val="DE00B9"/>
                </a:solidFill>
              </a:rPr>
              <a:t>Next-Token Prediction</a:t>
            </a:r>
            <a:r>
              <a:rPr b="1" lang="tr" sz="1600">
                <a:solidFill>
                  <a:schemeClr val="lt1"/>
                </a:solidFill>
              </a:rPr>
              <a:t>:</a:t>
            </a:r>
            <a:r>
              <a:rPr lang="tr" sz="1600">
                <a:solidFill>
                  <a:schemeClr val="lt1"/>
                </a:solidFill>
              </a:rPr>
              <a:t> Modelin kelime dağarcığındaki (Vocabulary) binlerce kelime arasından, bağlama en uygun olanı olasılıksal olarak seçmesi.</a:t>
            </a:r>
            <a:endParaRPr>
              <a:solidFill>
                <a:schemeClr val="lt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32"/>
          <p:cNvSpPr/>
          <p:nvPr/>
        </p:nvSpPr>
        <p:spPr>
          <a:xfrm>
            <a:off x="45581" y="4262414"/>
            <a:ext cx="833438" cy="833438"/>
          </a:xfrm>
          <a:custGeom>
            <a:rect b="b" l="l" r="r" t="t"/>
            <a:pathLst>
              <a:path extrusionOk="0" h="1666875" w="1666875">
                <a:moveTo>
                  <a:pt x="174963" y="37327"/>
                </a:moveTo>
                <a:lnTo>
                  <a:pt x="136012" y="37327"/>
                </a:lnTo>
                <a:lnTo>
                  <a:pt x="136012" y="0"/>
                </a:lnTo>
                <a:lnTo>
                  <a:pt x="174963" y="0"/>
                </a:lnTo>
                <a:lnTo>
                  <a:pt x="174963" y="37327"/>
                </a:lnTo>
                <a:close/>
              </a:path>
              <a:path extrusionOk="0" h="1666875" w="1666875">
                <a:moveTo>
                  <a:pt x="27950" y="1295206"/>
                </a:moveTo>
                <a:lnTo>
                  <a:pt x="10639" y="1295206"/>
                </a:lnTo>
                <a:lnTo>
                  <a:pt x="10639" y="880902"/>
                </a:lnTo>
                <a:lnTo>
                  <a:pt x="146832" y="744709"/>
                </a:lnTo>
                <a:lnTo>
                  <a:pt x="146832" y="37327"/>
                </a:lnTo>
                <a:lnTo>
                  <a:pt x="164143" y="37327"/>
                </a:lnTo>
                <a:lnTo>
                  <a:pt x="164143" y="751877"/>
                </a:lnTo>
                <a:lnTo>
                  <a:pt x="27950" y="888070"/>
                </a:lnTo>
                <a:lnTo>
                  <a:pt x="27950" y="1295206"/>
                </a:lnTo>
                <a:close/>
              </a:path>
              <a:path extrusionOk="0" h="1666875" w="1666875">
                <a:moveTo>
                  <a:pt x="62393" y="369401"/>
                </a:moveTo>
                <a:lnTo>
                  <a:pt x="23442" y="369401"/>
                </a:lnTo>
                <a:lnTo>
                  <a:pt x="23442" y="331893"/>
                </a:lnTo>
                <a:lnTo>
                  <a:pt x="62393" y="331893"/>
                </a:lnTo>
                <a:lnTo>
                  <a:pt x="62393" y="369401"/>
                </a:lnTo>
                <a:close/>
              </a:path>
              <a:path extrusionOk="0" h="1666875" w="1666875">
                <a:moveTo>
                  <a:pt x="51573" y="725414"/>
                </a:moveTo>
                <a:lnTo>
                  <a:pt x="34262" y="725414"/>
                </a:lnTo>
                <a:lnTo>
                  <a:pt x="34262" y="369401"/>
                </a:lnTo>
                <a:lnTo>
                  <a:pt x="51573" y="369401"/>
                </a:lnTo>
                <a:lnTo>
                  <a:pt x="51573" y="725414"/>
                </a:lnTo>
                <a:close/>
              </a:path>
              <a:path extrusionOk="0" h="1666875" w="1666875">
                <a:moveTo>
                  <a:pt x="62393" y="762923"/>
                </a:moveTo>
                <a:lnTo>
                  <a:pt x="23442" y="762923"/>
                </a:lnTo>
                <a:lnTo>
                  <a:pt x="23442" y="725414"/>
                </a:lnTo>
                <a:lnTo>
                  <a:pt x="62393" y="725414"/>
                </a:lnTo>
                <a:lnTo>
                  <a:pt x="62393" y="762923"/>
                </a:lnTo>
                <a:close/>
              </a:path>
              <a:path extrusionOk="0" h="1666875" w="1666875">
                <a:moveTo>
                  <a:pt x="174963" y="1045857"/>
                </a:moveTo>
                <a:lnTo>
                  <a:pt x="136012" y="1045857"/>
                </a:lnTo>
                <a:lnTo>
                  <a:pt x="136012" y="1008349"/>
                </a:lnTo>
                <a:lnTo>
                  <a:pt x="174963" y="1008349"/>
                </a:lnTo>
                <a:lnTo>
                  <a:pt x="174963" y="1045857"/>
                </a:lnTo>
                <a:close/>
              </a:path>
              <a:path extrusionOk="0" h="1666875" w="1666875">
                <a:moveTo>
                  <a:pt x="164143" y="1495776"/>
                </a:moveTo>
                <a:lnTo>
                  <a:pt x="146832" y="1495776"/>
                </a:lnTo>
                <a:lnTo>
                  <a:pt x="146832" y="1045857"/>
                </a:lnTo>
                <a:lnTo>
                  <a:pt x="164143" y="1045857"/>
                </a:lnTo>
                <a:lnTo>
                  <a:pt x="164143" y="1495776"/>
                </a:lnTo>
                <a:close/>
              </a:path>
              <a:path extrusionOk="0" h="1666875" w="1666875">
                <a:moveTo>
                  <a:pt x="38770" y="1332714"/>
                </a:moveTo>
                <a:lnTo>
                  <a:pt x="0" y="1332714"/>
                </a:lnTo>
                <a:lnTo>
                  <a:pt x="0" y="1295206"/>
                </a:lnTo>
                <a:lnTo>
                  <a:pt x="38770" y="1295206"/>
                </a:lnTo>
                <a:lnTo>
                  <a:pt x="38770" y="1332714"/>
                </a:lnTo>
                <a:close/>
              </a:path>
              <a:path extrusionOk="0" h="1666875" w="1666875">
                <a:moveTo>
                  <a:pt x="174242" y="1496497"/>
                </a:moveTo>
                <a:lnTo>
                  <a:pt x="136733" y="1496497"/>
                </a:lnTo>
                <a:lnTo>
                  <a:pt x="136733" y="1495776"/>
                </a:lnTo>
                <a:lnTo>
                  <a:pt x="174242" y="1495776"/>
                </a:lnTo>
                <a:lnTo>
                  <a:pt x="174242" y="1496497"/>
                </a:lnTo>
                <a:close/>
              </a:path>
              <a:path extrusionOk="0" h="1666875" w="1666875">
                <a:moveTo>
                  <a:pt x="662435" y="1506596"/>
                </a:moveTo>
                <a:lnTo>
                  <a:pt x="624927" y="1506596"/>
                </a:lnTo>
                <a:lnTo>
                  <a:pt x="624927" y="1495776"/>
                </a:lnTo>
                <a:lnTo>
                  <a:pt x="662435" y="1495776"/>
                </a:lnTo>
                <a:lnTo>
                  <a:pt x="662435" y="1506596"/>
                </a:lnTo>
                <a:close/>
              </a:path>
              <a:path extrusionOk="0" h="1666875" w="1666875">
                <a:moveTo>
                  <a:pt x="807148" y="1642788"/>
                </a:moveTo>
                <a:lnTo>
                  <a:pt x="782624" y="1642788"/>
                </a:lnTo>
                <a:lnTo>
                  <a:pt x="918816" y="1506596"/>
                </a:lnTo>
                <a:lnTo>
                  <a:pt x="1633366" y="1506596"/>
                </a:lnTo>
                <a:lnTo>
                  <a:pt x="1633366" y="1495776"/>
                </a:lnTo>
                <a:lnTo>
                  <a:pt x="1666874" y="1495776"/>
                </a:lnTo>
                <a:lnTo>
                  <a:pt x="1666874" y="1523907"/>
                </a:lnTo>
                <a:lnTo>
                  <a:pt x="926029" y="1523907"/>
                </a:lnTo>
                <a:lnTo>
                  <a:pt x="807148" y="1642788"/>
                </a:lnTo>
                <a:close/>
              </a:path>
              <a:path extrusionOk="0" h="1666875" w="1666875">
                <a:moveTo>
                  <a:pt x="174963" y="1534006"/>
                </a:moveTo>
                <a:lnTo>
                  <a:pt x="136057" y="1534006"/>
                </a:lnTo>
                <a:lnTo>
                  <a:pt x="136057" y="1496497"/>
                </a:lnTo>
                <a:lnTo>
                  <a:pt x="174963" y="1496497"/>
                </a:lnTo>
                <a:lnTo>
                  <a:pt x="174963" y="1506596"/>
                </a:lnTo>
                <a:lnTo>
                  <a:pt x="662435" y="1506596"/>
                </a:lnTo>
                <a:lnTo>
                  <a:pt x="662435" y="1523907"/>
                </a:lnTo>
                <a:lnTo>
                  <a:pt x="174963" y="1523907"/>
                </a:lnTo>
                <a:lnTo>
                  <a:pt x="174963" y="1534006"/>
                </a:lnTo>
                <a:close/>
              </a:path>
              <a:path extrusionOk="0" h="1666875" w="1666875">
                <a:moveTo>
                  <a:pt x="662435" y="1534727"/>
                </a:moveTo>
                <a:lnTo>
                  <a:pt x="624927" y="1534727"/>
                </a:lnTo>
                <a:lnTo>
                  <a:pt x="624927" y="1523907"/>
                </a:lnTo>
                <a:lnTo>
                  <a:pt x="662435" y="1523907"/>
                </a:lnTo>
                <a:lnTo>
                  <a:pt x="662435" y="1534727"/>
                </a:lnTo>
                <a:close/>
              </a:path>
              <a:path extrusionOk="0" h="1666875" w="1666875">
                <a:moveTo>
                  <a:pt x="1666874" y="1534727"/>
                </a:moveTo>
                <a:lnTo>
                  <a:pt x="1633412" y="1534727"/>
                </a:lnTo>
                <a:lnTo>
                  <a:pt x="1633412" y="1523907"/>
                </a:lnTo>
                <a:lnTo>
                  <a:pt x="1666874" y="1523907"/>
                </a:lnTo>
                <a:lnTo>
                  <a:pt x="1666874" y="1534727"/>
                </a:lnTo>
                <a:close/>
              </a:path>
              <a:path extrusionOk="0" h="1666875" w="1666875">
                <a:moveTo>
                  <a:pt x="174242" y="1534727"/>
                </a:moveTo>
                <a:lnTo>
                  <a:pt x="136733" y="1534727"/>
                </a:lnTo>
                <a:lnTo>
                  <a:pt x="136733" y="1534006"/>
                </a:lnTo>
                <a:lnTo>
                  <a:pt x="174242" y="1534006"/>
                </a:lnTo>
                <a:lnTo>
                  <a:pt x="174242" y="1534727"/>
                </a:lnTo>
                <a:close/>
              </a:path>
              <a:path extrusionOk="0" h="1666875" w="1666875">
                <a:moveTo>
                  <a:pt x="945325" y="1647252"/>
                </a:moveTo>
                <a:lnTo>
                  <a:pt x="907816" y="1647252"/>
                </a:lnTo>
                <a:lnTo>
                  <a:pt x="907816" y="1608301"/>
                </a:lnTo>
                <a:lnTo>
                  <a:pt x="945325" y="1608301"/>
                </a:lnTo>
                <a:lnTo>
                  <a:pt x="945325" y="1619121"/>
                </a:lnTo>
                <a:lnTo>
                  <a:pt x="1338846" y="1619121"/>
                </a:lnTo>
                <a:lnTo>
                  <a:pt x="1338846" y="1636432"/>
                </a:lnTo>
                <a:lnTo>
                  <a:pt x="945325" y="1636432"/>
                </a:lnTo>
                <a:lnTo>
                  <a:pt x="945325" y="1647252"/>
                </a:lnTo>
                <a:close/>
              </a:path>
              <a:path extrusionOk="0" h="1666875" w="1666875">
                <a:moveTo>
                  <a:pt x="1338846" y="1619121"/>
                </a:moveTo>
                <a:lnTo>
                  <a:pt x="1301338" y="1619121"/>
                </a:lnTo>
                <a:lnTo>
                  <a:pt x="1301338" y="1608301"/>
                </a:lnTo>
                <a:lnTo>
                  <a:pt x="1338846" y="1608301"/>
                </a:lnTo>
                <a:lnTo>
                  <a:pt x="1338846" y="1619121"/>
                </a:lnTo>
                <a:close/>
              </a:path>
              <a:path extrusionOk="0" h="1666875" w="1666875">
                <a:moveTo>
                  <a:pt x="375488" y="1666874"/>
                </a:moveTo>
                <a:lnTo>
                  <a:pt x="337979" y="1666874"/>
                </a:lnTo>
                <a:lnTo>
                  <a:pt x="337979" y="1631969"/>
                </a:lnTo>
                <a:lnTo>
                  <a:pt x="375488" y="1631969"/>
                </a:lnTo>
                <a:lnTo>
                  <a:pt x="375488" y="1642788"/>
                </a:lnTo>
                <a:lnTo>
                  <a:pt x="807148" y="1642788"/>
                </a:lnTo>
                <a:lnTo>
                  <a:pt x="789837" y="1660100"/>
                </a:lnTo>
                <a:lnTo>
                  <a:pt x="375488" y="1660100"/>
                </a:lnTo>
                <a:lnTo>
                  <a:pt x="375488" y="1666874"/>
                </a:lnTo>
                <a:close/>
              </a:path>
              <a:path extrusionOk="0" h="1666875" w="1666875">
                <a:moveTo>
                  <a:pt x="1338846" y="1647252"/>
                </a:moveTo>
                <a:lnTo>
                  <a:pt x="1301338" y="1647252"/>
                </a:lnTo>
                <a:lnTo>
                  <a:pt x="1301338" y="1636432"/>
                </a:lnTo>
                <a:lnTo>
                  <a:pt x="1338846" y="1636432"/>
                </a:lnTo>
                <a:lnTo>
                  <a:pt x="1338846" y="1647252"/>
                </a:lnTo>
                <a:close/>
              </a:path>
            </a:pathLst>
          </a:custGeom>
          <a:solidFill>
            <a:srgbClr val="DE00B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700"/>
          </a:p>
        </p:txBody>
      </p:sp>
      <p:sp>
        <p:nvSpPr>
          <p:cNvPr id="269" name="Google Shape;269;p32"/>
          <p:cNvSpPr txBox="1"/>
          <p:nvPr>
            <p:ph type="title"/>
          </p:nvPr>
        </p:nvSpPr>
        <p:spPr>
          <a:xfrm>
            <a:off x="1692638" y="739525"/>
            <a:ext cx="6280200" cy="468300"/>
          </a:xfrm>
          <a:prstGeom prst="rect">
            <a:avLst/>
          </a:prstGeom>
          <a:noFill/>
          <a:ln>
            <a:noFill/>
          </a:ln>
        </p:spPr>
        <p:txBody>
          <a:bodyPr anchorCtr="0" anchor="t" bIns="0" lIns="0" spcFirstLastPara="1" rIns="0" wrap="square" tIns="6350">
            <a:spAutoFit/>
          </a:bodyPr>
          <a:lstStyle/>
          <a:p>
            <a:pPr indent="0" lvl="0" marL="0" rtl="0" algn="l">
              <a:lnSpc>
                <a:spcPct val="100000"/>
              </a:lnSpc>
              <a:spcBef>
                <a:spcPts val="0"/>
              </a:spcBef>
              <a:spcAft>
                <a:spcPts val="0"/>
              </a:spcAft>
              <a:buNone/>
            </a:pPr>
            <a:r>
              <a:rPr lang="tr">
                <a:latin typeface="Arial"/>
                <a:ea typeface="Arial"/>
                <a:cs typeface="Arial"/>
                <a:sym typeface="Arial"/>
              </a:rPr>
              <a:t>            I</a:t>
            </a:r>
            <a:r>
              <a:rPr lang="tr">
                <a:latin typeface="Arial"/>
                <a:ea typeface="Arial"/>
                <a:cs typeface="Arial"/>
                <a:sym typeface="Arial"/>
              </a:rPr>
              <a:t>nstruction</a:t>
            </a:r>
            <a:r>
              <a:rPr lang="tr">
                <a:latin typeface="Arial"/>
                <a:ea typeface="Arial"/>
                <a:cs typeface="Arial"/>
                <a:sym typeface="Arial"/>
              </a:rPr>
              <a:t> Tuning </a:t>
            </a:r>
            <a:endParaRPr>
              <a:latin typeface="Arial"/>
              <a:ea typeface="Arial"/>
              <a:cs typeface="Arial"/>
              <a:sym typeface="Arial"/>
            </a:endParaRPr>
          </a:p>
        </p:txBody>
      </p:sp>
      <p:sp>
        <p:nvSpPr>
          <p:cNvPr id="270" name="Google Shape;270;p32"/>
          <p:cNvSpPr/>
          <p:nvPr/>
        </p:nvSpPr>
        <p:spPr>
          <a:xfrm>
            <a:off x="8111271" y="159837"/>
            <a:ext cx="831532" cy="831532"/>
          </a:xfrm>
          <a:custGeom>
            <a:rect b="b" l="l" r="r" t="t"/>
            <a:pathLst>
              <a:path extrusionOk="0" h="1663064" w="1663065">
                <a:moveTo>
                  <a:pt x="1491911" y="1629547"/>
                </a:moveTo>
                <a:lnTo>
                  <a:pt x="1530862" y="1629547"/>
                </a:lnTo>
                <a:lnTo>
                  <a:pt x="1530862" y="1662559"/>
                </a:lnTo>
                <a:lnTo>
                  <a:pt x="1491911" y="1662559"/>
                </a:lnTo>
                <a:lnTo>
                  <a:pt x="1491911" y="1629547"/>
                </a:lnTo>
                <a:close/>
              </a:path>
              <a:path extrusionOk="0" h="1663064" w="1663065">
                <a:moveTo>
                  <a:pt x="1638924" y="371668"/>
                </a:moveTo>
                <a:lnTo>
                  <a:pt x="1656235" y="371668"/>
                </a:lnTo>
                <a:lnTo>
                  <a:pt x="1656235" y="785972"/>
                </a:lnTo>
                <a:lnTo>
                  <a:pt x="1520042" y="922164"/>
                </a:lnTo>
                <a:lnTo>
                  <a:pt x="1520042" y="1629547"/>
                </a:lnTo>
                <a:lnTo>
                  <a:pt x="1502731" y="1629547"/>
                </a:lnTo>
                <a:lnTo>
                  <a:pt x="1502731" y="914996"/>
                </a:lnTo>
                <a:lnTo>
                  <a:pt x="1638924" y="778804"/>
                </a:lnTo>
                <a:lnTo>
                  <a:pt x="1638924" y="371668"/>
                </a:lnTo>
                <a:close/>
              </a:path>
              <a:path extrusionOk="0" h="1663064" w="1663065">
                <a:moveTo>
                  <a:pt x="1604481" y="1297472"/>
                </a:moveTo>
                <a:lnTo>
                  <a:pt x="1643432" y="1297472"/>
                </a:lnTo>
                <a:lnTo>
                  <a:pt x="1643432" y="1334981"/>
                </a:lnTo>
                <a:lnTo>
                  <a:pt x="1604481" y="1334981"/>
                </a:lnTo>
                <a:lnTo>
                  <a:pt x="1604481" y="1297472"/>
                </a:lnTo>
                <a:close/>
              </a:path>
              <a:path extrusionOk="0" h="1663064" w="1663065">
                <a:moveTo>
                  <a:pt x="1615301" y="941460"/>
                </a:moveTo>
                <a:lnTo>
                  <a:pt x="1632612" y="941460"/>
                </a:lnTo>
                <a:lnTo>
                  <a:pt x="1632612" y="1297472"/>
                </a:lnTo>
                <a:lnTo>
                  <a:pt x="1615301" y="1297472"/>
                </a:lnTo>
                <a:lnTo>
                  <a:pt x="1615301" y="941460"/>
                </a:lnTo>
                <a:close/>
              </a:path>
              <a:path extrusionOk="0" h="1663064" w="1663065">
                <a:moveTo>
                  <a:pt x="1604481" y="903951"/>
                </a:moveTo>
                <a:lnTo>
                  <a:pt x="1643432" y="903951"/>
                </a:lnTo>
                <a:lnTo>
                  <a:pt x="1643432" y="941460"/>
                </a:lnTo>
                <a:lnTo>
                  <a:pt x="1604481" y="941460"/>
                </a:lnTo>
                <a:lnTo>
                  <a:pt x="1604481" y="903951"/>
                </a:lnTo>
                <a:close/>
              </a:path>
              <a:path extrusionOk="0" h="1663064" w="1663065">
                <a:moveTo>
                  <a:pt x="1491911" y="621016"/>
                </a:moveTo>
                <a:lnTo>
                  <a:pt x="1530862" y="621016"/>
                </a:lnTo>
                <a:lnTo>
                  <a:pt x="1530862" y="658525"/>
                </a:lnTo>
                <a:lnTo>
                  <a:pt x="1491911" y="658525"/>
                </a:lnTo>
                <a:lnTo>
                  <a:pt x="1491911" y="621016"/>
                </a:lnTo>
                <a:close/>
              </a:path>
              <a:path extrusionOk="0" h="1663064" w="1663065">
                <a:moveTo>
                  <a:pt x="1502731" y="171098"/>
                </a:moveTo>
                <a:lnTo>
                  <a:pt x="1520042" y="171098"/>
                </a:lnTo>
                <a:lnTo>
                  <a:pt x="1520042" y="621016"/>
                </a:lnTo>
                <a:lnTo>
                  <a:pt x="1502731" y="621016"/>
                </a:lnTo>
                <a:lnTo>
                  <a:pt x="1502731" y="171098"/>
                </a:lnTo>
                <a:close/>
              </a:path>
              <a:path extrusionOk="0" h="1663064" w="1663065">
                <a:moveTo>
                  <a:pt x="1628104" y="334159"/>
                </a:moveTo>
                <a:lnTo>
                  <a:pt x="1662559" y="334159"/>
                </a:lnTo>
                <a:lnTo>
                  <a:pt x="1662559" y="371668"/>
                </a:lnTo>
                <a:lnTo>
                  <a:pt x="1628104" y="371668"/>
                </a:lnTo>
                <a:lnTo>
                  <a:pt x="1628104" y="334159"/>
                </a:lnTo>
                <a:close/>
              </a:path>
              <a:path extrusionOk="0" h="1663064" w="1663065">
                <a:moveTo>
                  <a:pt x="1492632" y="170377"/>
                </a:moveTo>
                <a:lnTo>
                  <a:pt x="1530141" y="170377"/>
                </a:lnTo>
                <a:lnTo>
                  <a:pt x="1530141" y="171098"/>
                </a:lnTo>
                <a:lnTo>
                  <a:pt x="1492632" y="171098"/>
                </a:lnTo>
                <a:lnTo>
                  <a:pt x="1492632" y="170377"/>
                </a:lnTo>
                <a:close/>
              </a:path>
              <a:path extrusionOk="0" h="1663064" w="1663065">
                <a:moveTo>
                  <a:pt x="1004439" y="160278"/>
                </a:moveTo>
                <a:lnTo>
                  <a:pt x="1041947" y="160278"/>
                </a:lnTo>
                <a:lnTo>
                  <a:pt x="1041947" y="171098"/>
                </a:lnTo>
                <a:lnTo>
                  <a:pt x="1004439" y="171098"/>
                </a:lnTo>
                <a:lnTo>
                  <a:pt x="1004439" y="160278"/>
                </a:lnTo>
                <a:close/>
              </a:path>
              <a:path extrusionOk="0" h="1663064" w="1663065">
                <a:moveTo>
                  <a:pt x="859726" y="24085"/>
                </a:moveTo>
                <a:lnTo>
                  <a:pt x="884250" y="24085"/>
                </a:lnTo>
                <a:lnTo>
                  <a:pt x="748058" y="160278"/>
                </a:lnTo>
                <a:lnTo>
                  <a:pt x="33508" y="160278"/>
                </a:lnTo>
                <a:lnTo>
                  <a:pt x="33508" y="171098"/>
                </a:lnTo>
                <a:lnTo>
                  <a:pt x="0" y="171098"/>
                </a:lnTo>
                <a:lnTo>
                  <a:pt x="0" y="142967"/>
                </a:lnTo>
                <a:lnTo>
                  <a:pt x="740845" y="142967"/>
                </a:lnTo>
                <a:lnTo>
                  <a:pt x="859726" y="24085"/>
                </a:lnTo>
                <a:close/>
              </a:path>
              <a:path extrusionOk="0" h="1663064" w="1663065">
                <a:moveTo>
                  <a:pt x="1491911" y="132868"/>
                </a:moveTo>
                <a:lnTo>
                  <a:pt x="1530817" y="132868"/>
                </a:lnTo>
                <a:lnTo>
                  <a:pt x="1530817" y="170377"/>
                </a:lnTo>
                <a:lnTo>
                  <a:pt x="1491911" y="170377"/>
                </a:lnTo>
                <a:lnTo>
                  <a:pt x="1491911" y="160278"/>
                </a:lnTo>
                <a:lnTo>
                  <a:pt x="1004439" y="160278"/>
                </a:lnTo>
                <a:lnTo>
                  <a:pt x="1004439" y="142967"/>
                </a:lnTo>
                <a:lnTo>
                  <a:pt x="1491911" y="142967"/>
                </a:lnTo>
                <a:lnTo>
                  <a:pt x="1491911" y="132868"/>
                </a:lnTo>
                <a:close/>
              </a:path>
              <a:path extrusionOk="0" h="1663064" w="1663065">
                <a:moveTo>
                  <a:pt x="1004439" y="132147"/>
                </a:moveTo>
                <a:lnTo>
                  <a:pt x="1041947" y="132147"/>
                </a:lnTo>
                <a:lnTo>
                  <a:pt x="1041947" y="142967"/>
                </a:lnTo>
                <a:lnTo>
                  <a:pt x="1004439" y="142967"/>
                </a:lnTo>
                <a:lnTo>
                  <a:pt x="1004439" y="132147"/>
                </a:lnTo>
                <a:close/>
              </a:path>
              <a:path extrusionOk="0" h="1663064" w="1663065">
                <a:moveTo>
                  <a:pt x="0" y="132147"/>
                </a:moveTo>
                <a:lnTo>
                  <a:pt x="33462" y="132147"/>
                </a:lnTo>
                <a:lnTo>
                  <a:pt x="33462" y="142967"/>
                </a:lnTo>
                <a:lnTo>
                  <a:pt x="0" y="142967"/>
                </a:lnTo>
                <a:lnTo>
                  <a:pt x="0" y="132147"/>
                </a:lnTo>
                <a:close/>
              </a:path>
              <a:path extrusionOk="0" h="1663064" w="1663065">
                <a:moveTo>
                  <a:pt x="1492632" y="132147"/>
                </a:moveTo>
                <a:lnTo>
                  <a:pt x="1530141" y="132147"/>
                </a:lnTo>
                <a:lnTo>
                  <a:pt x="1530141" y="132868"/>
                </a:lnTo>
                <a:lnTo>
                  <a:pt x="1492632" y="132868"/>
                </a:lnTo>
                <a:lnTo>
                  <a:pt x="1492632" y="132147"/>
                </a:lnTo>
                <a:close/>
              </a:path>
              <a:path extrusionOk="0" h="1663064" w="1663065">
                <a:moveTo>
                  <a:pt x="721549" y="19622"/>
                </a:moveTo>
                <a:lnTo>
                  <a:pt x="759058" y="19622"/>
                </a:lnTo>
                <a:lnTo>
                  <a:pt x="759058" y="58573"/>
                </a:lnTo>
                <a:lnTo>
                  <a:pt x="721549" y="58573"/>
                </a:lnTo>
                <a:lnTo>
                  <a:pt x="721549" y="47753"/>
                </a:lnTo>
                <a:lnTo>
                  <a:pt x="328028" y="47753"/>
                </a:lnTo>
                <a:lnTo>
                  <a:pt x="328028" y="30442"/>
                </a:lnTo>
                <a:lnTo>
                  <a:pt x="721549" y="30442"/>
                </a:lnTo>
                <a:lnTo>
                  <a:pt x="721549" y="19622"/>
                </a:lnTo>
                <a:close/>
              </a:path>
              <a:path extrusionOk="0" h="1663064" w="1663065">
                <a:moveTo>
                  <a:pt x="328028" y="47753"/>
                </a:moveTo>
                <a:lnTo>
                  <a:pt x="365536" y="47753"/>
                </a:lnTo>
                <a:lnTo>
                  <a:pt x="365536" y="58573"/>
                </a:lnTo>
                <a:lnTo>
                  <a:pt x="328028" y="58573"/>
                </a:lnTo>
                <a:lnTo>
                  <a:pt x="328028" y="47753"/>
                </a:lnTo>
                <a:close/>
              </a:path>
              <a:path extrusionOk="0" h="1663064" w="1663065">
                <a:moveTo>
                  <a:pt x="1291386" y="0"/>
                </a:moveTo>
                <a:lnTo>
                  <a:pt x="1328895" y="0"/>
                </a:lnTo>
                <a:lnTo>
                  <a:pt x="1328895" y="34905"/>
                </a:lnTo>
                <a:lnTo>
                  <a:pt x="1291386" y="34905"/>
                </a:lnTo>
                <a:lnTo>
                  <a:pt x="1291386" y="24085"/>
                </a:lnTo>
                <a:lnTo>
                  <a:pt x="859726" y="24085"/>
                </a:lnTo>
                <a:lnTo>
                  <a:pt x="877037" y="6774"/>
                </a:lnTo>
                <a:lnTo>
                  <a:pt x="1291386" y="6774"/>
                </a:lnTo>
                <a:lnTo>
                  <a:pt x="1291386" y="0"/>
                </a:lnTo>
                <a:close/>
              </a:path>
              <a:path extrusionOk="0" h="1663064" w="1663065">
                <a:moveTo>
                  <a:pt x="328028" y="19622"/>
                </a:moveTo>
                <a:lnTo>
                  <a:pt x="365536" y="19622"/>
                </a:lnTo>
                <a:lnTo>
                  <a:pt x="365536" y="30442"/>
                </a:lnTo>
                <a:lnTo>
                  <a:pt x="328028" y="30442"/>
                </a:lnTo>
                <a:lnTo>
                  <a:pt x="328028" y="19622"/>
                </a:lnTo>
                <a:close/>
              </a:path>
            </a:pathLst>
          </a:custGeom>
          <a:solidFill>
            <a:srgbClr val="DE00B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700"/>
          </a:p>
        </p:txBody>
      </p:sp>
      <p:grpSp>
        <p:nvGrpSpPr>
          <p:cNvPr id="271" name="Google Shape;271;p32"/>
          <p:cNvGrpSpPr/>
          <p:nvPr/>
        </p:nvGrpSpPr>
        <p:grpSpPr>
          <a:xfrm>
            <a:off x="129378" y="82130"/>
            <a:ext cx="1313610" cy="514349"/>
            <a:chOff x="258756" y="164259"/>
            <a:chExt cx="2627219" cy="1028699"/>
          </a:xfrm>
        </p:grpSpPr>
        <p:pic>
          <p:nvPicPr>
            <p:cNvPr id="272" name="Google Shape;272;p32"/>
            <p:cNvPicPr preferRelativeResize="0"/>
            <p:nvPr/>
          </p:nvPicPr>
          <p:blipFill rotWithShape="1">
            <a:blip r:embed="rId3">
              <a:alphaModFix/>
            </a:blip>
            <a:srcRect b="0" l="0" r="0" t="0"/>
            <a:stretch/>
          </p:blipFill>
          <p:spPr>
            <a:xfrm>
              <a:off x="258756" y="164259"/>
              <a:ext cx="1009649" cy="1028699"/>
            </a:xfrm>
            <a:prstGeom prst="rect">
              <a:avLst/>
            </a:prstGeom>
            <a:noFill/>
            <a:ln>
              <a:noFill/>
            </a:ln>
          </p:spPr>
        </p:pic>
        <p:pic>
          <p:nvPicPr>
            <p:cNvPr id="273" name="Google Shape;273;p32"/>
            <p:cNvPicPr preferRelativeResize="0"/>
            <p:nvPr/>
          </p:nvPicPr>
          <p:blipFill rotWithShape="1">
            <a:blip r:embed="rId4">
              <a:alphaModFix/>
            </a:blip>
            <a:srcRect b="0" l="0" r="0" t="0"/>
            <a:stretch/>
          </p:blipFill>
          <p:spPr>
            <a:xfrm>
              <a:off x="1028699" y="269053"/>
              <a:ext cx="285749" cy="819149"/>
            </a:xfrm>
            <a:prstGeom prst="rect">
              <a:avLst/>
            </a:prstGeom>
            <a:noFill/>
            <a:ln>
              <a:noFill/>
            </a:ln>
          </p:spPr>
        </p:pic>
        <p:pic>
          <p:nvPicPr>
            <p:cNvPr id="274" name="Google Shape;274;p32"/>
            <p:cNvPicPr preferRelativeResize="0"/>
            <p:nvPr/>
          </p:nvPicPr>
          <p:blipFill rotWithShape="1">
            <a:blip r:embed="rId5">
              <a:alphaModFix/>
            </a:blip>
            <a:srcRect b="0" l="0" r="0" t="0"/>
            <a:stretch/>
          </p:blipFill>
          <p:spPr>
            <a:xfrm>
              <a:off x="1314351" y="164259"/>
              <a:ext cx="1571624" cy="819149"/>
            </a:xfrm>
            <a:prstGeom prst="rect">
              <a:avLst/>
            </a:prstGeom>
            <a:noFill/>
            <a:ln>
              <a:noFill/>
            </a:ln>
          </p:spPr>
        </p:pic>
      </p:grpSp>
      <p:sp>
        <p:nvSpPr>
          <p:cNvPr id="275" name="Google Shape;275;p32"/>
          <p:cNvSpPr txBox="1"/>
          <p:nvPr/>
        </p:nvSpPr>
        <p:spPr>
          <a:xfrm>
            <a:off x="778850" y="1669800"/>
            <a:ext cx="76770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 sz="1600">
                <a:solidFill>
                  <a:srgbClr val="DE00B9"/>
                </a:solidFill>
              </a:rPr>
              <a:t>Instruction Tuning (Talimat Ayarlama)</a:t>
            </a:r>
            <a:r>
              <a:rPr b="1" lang="tr" sz="1600">
                <a:solidFill>
                  <a:schemeClr val="lt1"/>
                </a:solidFill>
              </a:rPr>
              <a:t>:</a:t>
            </a:r>
            <a:r>
              <a:rPr lang="tr" sz="1600">
                <a:solidFill>
                  <a:schemeClr val="lt1"/>
                </a:solidFill>
              </a:rPr>
              <a:t> Modelin sadece kelime tamamlamasını (next-token prediction) değil, kullanıcının metin, görsel veya işitsel verilerle verdiği "Açıkla", "Özetle" veya "Analiz et" gibi karmaşık emirleri (instruction) takip eden bir asistan gibi davranmasını sağlayan ince ayar (fine-tuning) süreci.</a:t>
            </a:r>
            <a:endParaRPr>
              <a:solidFill>
                <a:schemeClr val="lt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33"/>
          <p:cNvSpPr/>
          <p:nvPr/>
        </p:nvSpPr>
        <p:spPr>
          <a:xfrm>
            <a:off x="6" y="4245614"/>
            <a:ext cx="833438" cy="833438"/>
          </a:xfrm>
          <a:custGeom>
            <a:rect b="b" l="l" r="r" t="t"/>
            <a:pathLst>
              <a:path extrusionOk="0" h="1666875" w="1666875">
                <a:moveTo>
                  <a:pt x="174963" y="37327"/>
                </a:moveTo>
                <a:lnTo>
                  <a:pt x="136012" y="37327"/>
                </a:lnTo>
                <a:lnTo>
                  <a:pt x="136012" y="0"/>
                </a:lnTo>
                <a:lnTo>
                  <a:pt x="174963" y="0"/>
                </a:lnTo>
                <a:lnTo>
                  <a:pt x="174963" y="37327"/>
                </a:lnTo>
                <a:close/>
              </a:path>
              <a:path extrusionOk="0" h="1666875" w="1666875">
                <a:moveTo>
                  <a:pt x="27950" y="1295206"/>
                </a:moveTo>
                <a:lnTo>
                  <a:pt x="10639" y="1295206"/>
                </a:lnTo>
                <a:lnTo>
                  <a:pt x="10639" y="880902"/>
                </a:lnTo>
                <a:lnTo>
                  <a:pt x="146832" y="744709"/>
                </a:lnTo>
                <a:lnTo>
                  <a:pt x="146832" y="37327"/>
                </a:lnTo>
                <a:lnTo>
                  <a:pt x="164143" y="37327"/>
                </a:lnTo>
                <a:lnTo>
                  <a:pt x="164143" y="751877"/>
                </a:lnTo>
                <a:lnTo>
                  <a:pt x="27950" y="888070"/>
                </a:lnTo>
                <a:lnTo>
                  <a:pt x="27950" y="1295206"/>
                </a:lnTo>
                <a:close/>
              </a:path>
              <a:path extrusionOk="0" h="1666875" w="1666875">
                <a:moveTo>
                  <a:pt x="62393" y="369401"/>
                </a:moveTo>
                <a:lnTo>
                  <a:pt x="23442" y="369401"/>
                </a:lnTo>
                <a:lnTo>
                  <a:pt x="23442" y="331893"/>
                </a:lnTo>
                <a:lnTo>
                  <a:pt x="62393" y="331893"/>
                </a:lnTo>
                <a:lnTo>
                  <a:pt x="62393" y="369401"/>
                </a:lnTo>
                <a:close/>
              </a:path>
              <a:path extrusionOk="0" h="1666875" w="1666875">
                <a:moveTo>
                  <a:pt x="51573" y="725414"/>
                </a:moveTo>
                <a:lnTo>
                  <a:pt x="34262" y="725414"/>
                </a:lnTo>
                <a:lnTo>
                  <a:pt x="34262" y="369401"/>
                </a:lnTo>
                <a:lnTo>
                  <a:pt x="51573" y="369401"/>
                </a:lnTo>
                <a:lnTo>
                  <a:pt x="51573" y="725414"/>
                </a:lnTo>
                <a:close/>
              </a:path>
              <a:path extrusionOk="0" h="1666875" w="1666875">
                <a:moveTo>
                  <a:pt x="62393" y="762923"/>
                </a:moveTo>
                <a:lnTo>
                  <a:pt x="23442" y="762923"/>
                </a:lnTo>
                <a:lnTo>
                  <a:pt x="23442" y="725414"/>
                </a:lnTo>
                <a:lnTo>
                  <a:pt x="62393" y="725414"/>
                </a:lnTo>
                <a:lnTo>
                  <a:pt x="62393" y="762923"/>
                </a:lnTo>
                <a:close/>
              </a:path>
              <a:path extrusionOk="0" h="1666875" w="1666875">
                <a:moveTo>
                  <a:pt x="174963" y="1045857"/>
                </a:moveTo>
                <a:lnTo>
                  <a:pt x="136012" y="1045857"/>
                </a:lnTo>
                <a:lnTo>
                  <a:pt x="136012" y="1008349"/>
                </a:lnTo>
                <a:lnTo>
                  <a:pt x="174963" y="1008349"/>
                </a:lnTo>
                <a:lnTo>
                  <a:pt x="174963" y="1045857"/>
                </a:lnTo>
                <a:close/>
              </a:path>
              <a:path extrusionOk="0" h="1666875" w="1666875">
                <a:moveTo>
                  <a:pt x="164143" y="1495776"/>
                </a:moveTo>
                <a:lnTo>
                  <a:pt x="146832" y="1495776"/>
                </a:lnTo>
                <a:lnTo>
                  <a:pt x="146832" y="1045857"/>
                </a:lnTo>
                <a:lnTo>
                  <a:pt x="164143" y="1045857"/>
                </a:lnTo>
                <a:lnTo>
                  <a:pt x="164143" y="1495776"/>
                </a:lnTo>
                <a:close/>
              </a:path>
              <a:path extrusionOk="0" h="1666875" w="1666875">
                <a:moveTo>
                  <a:pt x="38770" y="1332714"/>
                </a:moveTo>
                <a:lnTo>
                  <a:pt x="0" y="1332714"/>
                </a:lnTo>
                <a:lnTo>
                  <a:pt x="0" y="1295206"/>
                </a:lnTo>
                <a:lnTo>
                  <a:pt x="38770" y="1295206"/>
                </a:lnTo>
                <a:lnTo>
                  <a:pt x="38770" y="1332714"/>
                </a:lnTo>
                <a:close/>
              </a:path>
              <a:path extrusionOk="0" h="1666875" w="1666875">
                <a:moveTo>
                  <a:pt x="174242" y="1496497"/>
                </a:moveTo>
                <a:lnTo>
                  <a:pt x="136733" y="1496497"/>
                </a:lnTo>
                <a:lnTo>
                  <a:pt x="136733" y="1495776"/>
                </a:lnTo>
                <a:lnTo>
                  <a:pt x="174242" y="1495776"/>
                </a:lnTo>
                <a:lnTo>
                  <a:pt x="174242" y="1496497"/>
                </a:lnTo>
                <a:close/>
              </a:path>
              <a:path extrusionOk="0" h="1666875" w="1666875">
                <a:moveTo>
                  <a:pt x="662435" y="1506596"/>
                </a:moveTo>
                <a:lnTo>
                  <a:pt x="624927" y="1506596"/>
                </a:lnTo>
                <a:lnTo>
                  <a:pt x="624927" y="1495776"/>
                </a:lnTo>
                <a:lnTo>
                  <a:pt x="662435" y="1495776"/>
                </a:lnTo>
                <a:lnTo>
                  <a:pt x="662435" y="1506596"/>
                </a:lnTo>
                <a:close/>
              </a:path>
              <a:path extrusionOk="0" h="1666875" w="1666875">
                <a:moveTo>
                  <a:pt x="807148" y="1642788"/>
                </a:moveTo>
                <a:lnTo>
                  <a:pt x="782624" y="1642788"/>
                </a:lnTo>
                <a:lnTo>
                  <a:pt x="918816" y="1506596"/>
                </a:lnTo>
                <a:lnTo>
                  <a:pt x="1633366" y="1506596"/>
                </a:lnTo>
                <a:lnTo>
                  <a:pt x="1633366" y="1495776"/>
                </a:lnTo>
                <a:lnTo>
                  <a:pt x="1666874" y="1495776"/>
                </a:lnTo>
                <a:lnTo>
                  <a:pt x="1666874" y="1523907"/>
                </a:lnTo>
                <a:lnTo>
                  <a:pt x="926029" y="1523907"/>
                </a:lnTo>
                <a:lnTo>
                  <a:pt x="807148" y="1642788"/>
                </a:lnTo>
                <a:close/>
              </a:path>
              <a:path extrusionOk="0" h="1666875" w="1666875">
                <a:moveTo>
                  <a:pt x="174963" y="1534006"/>
                </a:moveTo>
                <a:lnTo>
                  <a:pt x="136057" y="1534006"/>
                </a:lnTo>
                <a:lnTo>
                  <a:pt x="136057" y="1496497"/>
                </a:lnTo>
                <a:lnTo>
                  <a:pt x="174963" y="1496497"/>
                </a:lnTo>
                <a:lnTo>
                  <a:pt x="174963" y="1506596"/>
                </a:lnTo>
                <a:lnTo>
                  <a:pt x="662435" y="1506596"/>
                </a:lnTo>
                <a:lnTo>
                  <a:pt x="662435" y="1523907"/>
                </a:lnTo>
                <a:lnTo>
                  <a:pt x="174963" y="1523907"/>
                </a:lnTo>
                <a:lnTo>
                  <a:pt x="174963" y="1534006"/>
                </a:lnTo>
                <a:close/>
              </a:path>
              <a:path extrusionOk="0" h="1666875" w="1666875">
                <a:moveTo>
                  <a:pt x="662435" y="1534727"/>
                </a:moveTo>
                <a:lnTo>
                  <a:pt x="624927" y="1534727"/>
                </a:lnTo>
                <a:lnTo>
                  <a:pt x="624927" y="1523907"/>
                </a:lnTo>
                <a:lnTo>
                  <a:pt x="662435" y="1523907"/>
                </a:lnTo>
                <a:lnTo>
                  <a:pt x="662435" y="1534727"/>
                </a:lnTo>
                <a:close/>
              </a:path>
              <a:path extrusionOk="0" h="1666875" w="1666875">
                <a:moveTo>
                  <a:pt x="1666874" y="1534727"/>
                </a:moveTo>
                <a:lnTo>
                  <a:pt x="1633412" y="1534727"/>
                </a:lnTo>
                <a:lnTo>
                  <a:pt x="1633412" y="1523907"/>
                </a:lnTo>
                <a:lnTo>
                  <a:pt x="1666874" y="1523907"/>
                </a:lnTo>
                <a:lnTo>
                  <a:pt x="1666874" y="1534727"/>
                </a:lnTo>
                <a:close/>
              </a:path>
              <a:path extrusionOk="0" h="1666875" w="1666875">
                <a:moveTo>
                  <a:pt x="174242" y="1534727"/>
                </a:moveTo>
                <a:lnTo>
                  <a:pt x="136733" y="1534727"/>
                </a:lnTo>
                <a:lnTo>
                  <a:pt x="136733" y="1534006"/>
                </a:lnTo>
                <a:lnTo>
                  <a:pt x="174242" y="1534006"/>
                </a:lnTo>
                <a:lnTo>
                  <a:pt x="174242" y="1534727"/>
                </a:lnTo>
                <a:close/>
              </a:path>
              <a:path extrusionOk="0" h="1666875" w="1666875">
                <a:moveTo>
                  <a:pt x="945325" y="1647252"/>
                </a:moveTo>
                <a:lnTo>
                  <a:pt x="907816" y="1647252"/>
                </a:lnTo>
                <a:lnTo>
                  <a:pt x="907816" y="1608301"/>
                </a:lnTo>
                <a:lnTo>
                  <a:pt x="945325" y="1608301"/>
                </a:lnTo>
                <a:lnTo>
                  <a:pt x="945325" y="1619121"/>
                </a:lnTo>
                <a:lnTo>
                  <a:pt x="1338846" y="1619121"/>
                </a:lnTo>
                <a:lnTo>
                  <a:pt x="1338846" y="1636432"/>
                </a:lnTo>
                <a:lnTo>
                  <a:pt x="945325" y="1636432"/>
                </a:lnTo>
                <a:lnTo>
                  <a:pt x="945325" y="1647252"/>
                </a:lnTo>
                <a:close/>
              </a:path>
              <a:path extrusionOk="0" h="1666875" w="1666875">
                <a:moveTo>
                  <a:pt x="1338846" y="1619121"/>
                </a:moveTo>
                <a:lnTo>
                  <a:pt x="1301338" y="1619121"/>
                </a:lnTo>
                <a:lnTo>
                  <a:pt x="1301338" y="1608301"/>
                </a:lnTo>
                <a:lnTo>
                  <a:pt x="1338846" y="1608301"/>
                </a:lnTo>
                <a:lnTo>
                  <a:pt x="1338846" y="1619121"/>
                </a:lnTo>
                <a:close/>
              </a:path>
              <a:path extrusionOk="0" h="1666875" w="1666875">
                <a:moveTo>
                  <a:pt x="375488" y="1666874"/>
                </a:moveTo>
                <a:lnTo>
                  <a:pt x="337979" y="1666874"/>
                </a:lnTo>
                <a:lnTo>
                  <a:pt x="337979" y="1631969"/>
                </a:lnTo>
                <a:lnTo>
                  <a:pt x="375488" y="1631969"/>
                </a:lnTo>
                <a:lnTo>
                  <a:pt x="375488" y="1642788"/>
                </a:lnTo>
                <a:lnTo>
                  <a:pt x="807148" y="1642788"/>
                </a:lnTo>
                <a:lnTo>
                  <a:pt x="789837" y="1660100"/>
                </a:lnTo>
                <a:lnTo>
                  <a:pt x="375488" y="1660100"/>
                </a:lnTo>
                <a:lnTo>
                  <a:pt x="375488" y="1666874"/>
                </a:lnTo>
                <a:close/>
              </a:path>
              <a:path extrusionOk="0" h="1666875" w="1666875">
                <a:moveTo>
                  <a:pt x="1338846" y="1647252"/>
                </a:moveTo>
                <a:lnTo>
                  <a:pt x="1301338" y="1647252"/>
                </a:lnTo>
                <a:lnTo>
                  <a:pt x="1301338" y="1636432"/>
                </a:lnTo>
                <a:lnTo>
                  <a:pt x="1338846" y="1636432"/>
                </a:lnTo>
                <a:lnTo>
                  <a:pt x="1338846" y="1647252"/>
                </a:lnTo>
                <a:close/>
              </a:path>
            </a:pathLst>
          </a:custGeom>
          <a:solidFill>
            <a:srgbClr val="DE00B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700"/>
          </a:p>
        </p:txBody>
      </p:sp>
      <p:sp>
        <p:nvSpPr>
          <p:cNvPr id="281" name="Google Shape;281;p33"/>
          <p:cNvSpPr txBox="1"/>
          <p:nvPr>
            <p:ph type="title"/>
          </p:nvPr>
        </p:nvSpPr>
        <p:spPr>
          <a:xfrm>
            <a:off x="1708350" y="523075"/>
            <a:ext cx="5727300" cy="468300"/>
          </a:xfrm>
          <a:prstGeom prst="rect">
            <a:avLst/>
          </a:prstGeom>
          <a:noFill/>
          <a:ln>
            <a:noFill/>
          </a:ln>
        </p:spPr>
        <p:txBody>
          <a:bodyPr anchorCtr="0" anchor="t" bIns="0" lIns="0" spcFirstLastPara="1" rIns="0" wrap="square" tIns="6350">
            <a:spAutoFit/>
          </a:bodyPr>
          <a:lstStyle/>
          <a:p>
            <a:pPr indent="0" lvl="0" marL="0" rtl="0" algn="l">
              <a:lnSpc>
                <a:spcPct val="100000"/>
              </a:lnSpc>
              <a:spcBef>
                <a:spcPts val="0"/>
              </a:spcBef>
              <a:spcAft>
                <a:spcPts val="0"/>
              </a:spcAft>
              <a:buNone/>
            </a:pPr>
            <a:r>
              <a:rPr lang="tr">
                <a:latin typeface="Arial"/>
                <a:ea typeface="Arial"/>
                <a:cs typeface="Arial"/>
                <a:sym typeface="Arial"/>
              </a:rPr>
              <a:t>        Difüzyon Modelleri</a:t>
            </a:r>
            <a:endParaRPr>
              <a:latin typeface="Arial"/>
              <a:ea typeface="Arial"/>
              <a:cs typeface="Arial"/>
              <a:sym typeface="Arial"/>
            </a:endParaRPr>
          </a:p>
        </p:txBody>
      </p:sp>
      <p:sp>
        <p:nvSpPr>
          <p:cNvPr id="282" name="Google Shape;282;p33"/>
          <p:cNvSpPr/>
          <p:nvPr/>
        </p:nvSpPr>
        <p:spPr>
          <a:xfrm>
            <a:off x="8123296" y="221012"/>
            <a:ext cx="831532" cy="831532"/>
          </a:xfrm>
          <a:custGeom>
            <a:rect b="b" l="l" r="r" t="t"/>
            <a:pathLst>
              <a:path extrusionOk="0" h="1663064" w="1663065">
                <a:moveTo>
                  <a:pt x="1491911" y="1629547"/>
                </a:moveTo>
                <a:lnTo>
                  <a:pt x="1530862" y="1629547"/>
                </a:lnTo>
                <a:lnTo>
                  <a:pt x="1530862" y="1662559"/>
                </a:lnTo>
                <a:lnTo>
                  <a:pt x="1491911" y="1662559"/>
                </a:lnTo>
                <a:lnTo>
                  <a:pt x="1491911" y="1629547"/>
                </a:lnTo>
                <a:close/>
              </a:path>
              <a:path extrusionOk="0" h="1663064" w="1663065">
                <a:moveTo>
                  <a:pt x="1638924" y="371668"/>
                </a:moveTo>
                <a:lnTo>
                  <a:pt x="1656235" y="371668"/>
                </a:lnTo>
                <a:lnTo>
                  <a:pt x="1656235" y="785972"/>
                </a:lnTo>
                <a:lnTo>
                  <a:pt x="1520042" y="922164"/>
                </a:lnTo>
                <a:lnTo>
                  <a:pt x="1520042" y="1629547"/>
                </a:lnTo>
                <a:lnTo>
                  <a:pt x="1502731" y="1629547"/>
                </a:lnTo>
                <a:lnTo>
                  <a:pt x="1502731" y="914996"/>
                </a:lnTo>
                <a:lnTo>
                  <a:pt x="1638924" y="778804"/>
                </a:lnTo>
                <a:lnTo>
                  <a:pt x="1638924" y="371668"/>
                </a:lnTo>
                <a:close/>
              </a:path>
              <a:path extrusionOk="0" h="1663064" w="1663065">
                <a:moveTo>
                  <a:pt x="1604481" y="1297472"/>
                </a:moveTo>
                <a:lnTo>
                  <a:pt x="1643432" y="1297472"/>
                </a:lnTo>
                <a:lnTo>
                  <a:pt x="1643432" y="1334981"/>
                </a:lnTo>
                <a:lnTo>
                  <a:pt x="1604481" y="1334981"/>
                </a:lnTo>
                <a:lnTo>
                  <a:pt x="1604481" y="1297472"/>
                </a:lnTo>
                <a:close/>
              </a:path>
              <a:path extrusionOk="0" h="1663064" w="1663065">
                <a:moveTo>
                  <a:pt x="1615301" y="941460"/>
                </a:moveTo>
                <a:lnTo>
                  <a:pt x="1632612" y="941460"/>
                </a:lnTo>
                <a:lnTo>
                  <a:pt x="1632612" y="1297472"/>
                </a:lnTo>
                <a:lnTo>
                  <a:pt x="1615301" y="1297472"/>
                </a:lnTo>
                <a:lnTo>
                  <a:pt x="1615301" y="941460"/>
                </a:lnTo>
                <a:close/>
              </a:path>
              <a:path extrusionOk="0" h="1663064" w="1663065">
                <a:moveTo>
                  <a:pt x="1604481" y="903951"/>
                </a:moveTo>
                <a:lnTo>
                  <a:pt x="1643432" y="903951"/>
                </a:lnTo>
                <a:lnTo>
                  <a:pt x="1643432" y="941460"/>
                </a:lnTo>
                <a:lnTo>
                  <a:pt x="1604481" y="941460"/>
                </a:lnTo>
                <a:lnTo>
                  <a:pt x="1604481" y="903951"/>
                </a:lnTo>
                <a:close/>
              </a:path>
              <a:path extrusionOk="0" h="1663064" w="1663065">
                <a:moveTo>
                  <a:pt x="1491911" y="621016"/>
                </a:moveTo>
                <a:lnTo>
                  <a:pt x="1530862" y="621016"/>
                </a:lnTo>
                <a:lnTo>
                  <a:pt x="1530862" y="658525"/>
                </a:lnTo>
                <a:lnTo>
                  <a:pt x="1491911" y="658525"/>
                </a:lnTo>
                <a:lnTo>
                  <a:pt x="1491911" y="621016"/>
                </a:lnTo>
                <a:close/>
              </a:path>
              <a:path extrusionOk="0" h="1663064" w="1663065">
                <a:moveTo>
                  <a:pt x="1502731" y="171098"/>
                </a:moveTo>
                <a:lnTo>
                  <a:pt x="1520042" y="171098"/>
                </a:lnTo>
                <a:lnTo>
                  <a:pt x="1520042" y="621016"/>
                </a:lnTo>
                <a:lnTo>
                  <a:pt x="1502731" y="621016"/>
                </a:lnTo>
                <a:lnTo>
                  <a:pt x="1502731" y="171098"/>
                </a:lnTo>
                <a:close/>
              </a:path>
              <a:path extrusionOk="0" h="1663064" w="1663065">
                <a:moveTo>
                  <a:pt x="1628104" y="334159"/>
                </a:moveTo>
                <a:lnTo>
                  <a:pt x="1662559" y="334159"/>
                </a:lnTo>
                <a:lnTo>
                  <a:pt x="1662559" y="371668"/>
                </a:lnTo>
                <a:lnTo>
                  <a:pt x="1628104" y="371668"/>
                </a:lnTo>
                <a:lnTo>
                  <a:pt x="1628104" y="334159"/>
                </a:lnTo>
                <a:close/>
              </a:path>
              <a:path extrusionOk="0" h="1663064" w="1663065">
                <a:moveTo>
                  <a:pt x="1492632" y="170377"/>
                </a:moveTo>
                <a:lnTo>
                  <a:pt x="1530141" y="170377"/>
                </a:lnTo>
                <a:lnTo>
                  <a:pt x="1530141" y="171098"/>
                </a:lnTo>
                <a:lnTo>
                  <a:pt x="1492632" y="171098"/>
                </a:lnTo>
                <a:lnTo>
                  <a:pt x="1492632" y="170377"/>
                </a:lnTo>
                <a:close/>
              </a:path>
              <a:path extrusionOk="0" h="1663064" w="1663065">
                <a:moveTo>
                  <a:pt x="1004439" y="160278"/>
                </a:moveTo>
                <a:lnTo>
                  <a:pt x="1041947" y="160278"/>
                </a:lnTo>
                <a:lnTo>
                  <a:pt x="1041947" y="171098"/>
                </a:lnTo>
                <a:lnTo>
                  <a:pt x="1004439" y="171098"/>
                </a:lnTo>
                <a:lnTo>
                  <a:pt x="1004439" y="160278"/>
                </a:lnTo>
                <a:close/>
              </a:path>
              <a:path extrusionOk="0" h="1663064" w="1663065">
                <a:moveTo>
                  <a:pt x="859726" y="24085"/>
                </a:moveTo>
                <a:lnTo>
                  <a:pt x="884250" y="24085"/>
                </a:lnTo>
                <a:lnTo>
                  <a:pt x="748058" y="160278"/>
                </a:lnTo>
                <a:lnTo>
                  <a:pt x="33508" y="160278"/>
                </a:lnTo>
                <a:lnTo>
                  <a:pt x="33508" y="171098"/>
                </a:lnTo>
                <a:lnTo>
                  <a:pt x="0" y="171098"/>
                </a:lnTo>
                <a:lnTo>
                  <a:pt x="0" y="142967"/>
                </a:lnTo>
                <a:lnTo>
                  <a:pt x="740845" y="142967"/>
                </a:lnTo>
                <a:lnTo>
                  <a:pt x="859726" y="24085"/>
                </a:lnTo>
                <a:close/>
              </a:path>
              <a:path extrusionOk="0" h="1663064" w="1663065">
                <a:moveTo>
                  <a:pt x="1491911" y="132868"/>
                </a:moveTo>
                <a:lnTo>
                  <a:pt x="1530817" y="132868"/>
                </a:lnTo>
                <a:lnTo>
                  <a:pt x="1530817" y="170377"/>
                </a:lnTo>
                <a:lnTo>
                  <a:pt x="1491911" y="170377"/>
                </a:lnTo>
                <a:lnTo>
                  <a:pt x="1491911" y="160278"/>
                </a:lnTo>
                <a:lnTo>
                  <a:pt x="1004439" y="160278"/>
                </a:lnTo>
                <a:lnTo>
                  <a:pt x="1004439" y="142967"/>
                </a:lnTo>
                <a:lnTo>
                  <a:pt x="1491911" y="142967"/>
                </a:lnTo>
                <a:lnTo>
                  <a:pt x="1491911" y="132868"/>
                </a:lnTo>
                <a:close/>
              </a:path>
              <a:path extrusionOk="0" h="1663064" w="1663065">
                <a:moveTo>
                  <a:pt x="1004439" y="132147"/>
                </a:moveTo>
                <a:lnTo>
                  <a:pt x="1041947" y="132147"/>
                </a:lnTo>
                <a:lnTo>
                  <a:pt x="1041947" y="142967"/>
                </a:lnTo>
                <a:lnTo>
                  <a:pt x="1004439" y="142967"/>
                </a:lnTo>
                <a:lnTo>
                  <a:pt x="1004439" y="132147"/>
                </a:lnTo>
                <a:close/>
              </a:path>
              <a:path extrusionOk="0" h="1663064" w="1663065">
                <a:moveTo>
                  <a:pt x="0" y="132147"/>
                </a:moveTo>
                <a:lnTo>
                  <a:pt x="33462" y="132147"/>
                </a:lnTo>
                <a:lnTo>
                  <a:pt x="33462" y="142967"/>
                </a:lnTo>
                <a:lnTo>
                  <a:pt x="0" y="142967"/>
                </a:lnTo>
                <a:lnTo>
                  <a:pt x="0" y="132147"/>
                </a:lnTo>
                <a:close/>
              </a:path>
              <a:path extrusionOk="0" h="1663064" w="1663065">
                <a:moveTo>
                  <a:pt x="1492632" y="132147"/>
                </a:moveTo>
                <a:lnTo>
                  <a:pt x="1530141" y="132147"/>
                </a:lnTo>
                <a:lnTo>
                  <a:pt x="1530141" y="132868"/>
                </a:lnTo>
                <a:lnTo>
                  <a:pt x="1492632" y="132868"/>
                </a:lnTo>
                <a:lnTo>
                  <a:pt x="1492632" y="132147"/>
                </a:lnTo>
                <a:close/>
              </a:path>
              <a:path extrusionOk="0" h="1663064" w="1663065">
                <a:moveTo>
                  <a:pt x="721549" y="19622"/>
                </a:moveTo>
                <a:lnTo>
                  <a:pt x="759058" y="19622"/>
                </a:lnTo>
                <a:lnTo>
                  <a:pt x="759058" y="58573"/>
                </a:lnTo>
                <a:lnTo>
                  <a:pt x="721549" y="58573"/>
                </a:lnTo>
                <a:lnTo>
                  <a:pt x="721549" y="47753"/>
                </a:lnTo>
                <a:lnTo>
                  <a:pt x="328028" y="47753"/>
                </a:lnTo>
                <a:lnTo>
                  <a:pt x="328028" y="30442"/>
                </a:lnTo>
                <a:lnTo>
                  <a:pt x="721549" y="30442"/>
                </a:lnTo>
                <a:lnTo>
                  <a:pt x="721549" y="19622"/>
                </a:lnTo>
                <a:close/>
              </a:path>
              <a:path extrusionOk="0" h="1663064" w="1663065">
                <a:moveTo>
                  <a:pt x="328028" y="47753"/>
                </a:moveTo>
                <a:lnTo>
                  <a:pt x="365536" y="47753"/>
                </a:lnTo>
                <a:lnTo>
                  <a:pt x="365536" y="58573"/>
                </a:lnTo>
                <a:lnTo>
                  <a:pt x="328028" y="58573"/>
                </a:lnTo>
                <a:lnTo>
                  <a:pt x="328028" y="47753"/>
                </a:lnTo>
                <a:close/>
              </a:path>
              <a:path extrusionOk="0" h="1663064" w="1663065">
                <a:moveTo>
                  <a:pt x="1291386" y="0"/>
                </a:moveTo>
                <a:lnTo>
                  <a:pt x="1328895" y="0"/>
                </a:lnTo>
                <a:lnTo>
                  <a:pt x="1328895" y="34905"/>
                </a:lnTo>
                <a:lnTo>
                  <a:pt x="1291386" y="34905"/>
                </a:lnTo>
                <a:lnTo>
                  <a:pt x="1291386" y="24085"/>
                </a:lnTo>
                <a:lnTo>
                  <a:pt x="859726" y="24085"/>
                </a:lnTo>
                <a:lnTo>
                  <a:pt x="877037" y="6774"/>
                </a:lnTo>
                <a:lnTo>
                  <a:pt x="1291386" y="6774"/>
                </a:lnTo>
                <a:lnTo>
                  <a:pt x="1291386" y="0"/>
                </a:lnTo>
                <a:close/>
              </a:path>
              <a:path extrusionOk="0" h="1663064" w="1663065">
                <a:moveTo>
                  <a:pt x="328028" y="19622"/>
                </a:moveTo>
                <a:lnTo>
                  <a:pt x="365536" y="19622"/>
                </a:lnTo>
                <a:lnTo>
                  <a:pt x="365536" y="30442"/>
                </a:lnTo>
                <a:lnTo>
                  <a:pt x="328028" y="30442"/>
                </a:lnTo>
                <a:lnTo>
                  <a:pt x="328028" y="19622"/>
                </a:lnTo>
                <a:close/>
              </a:path>
            </a:pathLst>
          </a:custGeom>
          <a:solidFill>
            <a:srgbClr val="DE00B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700"/>
          </a:p>
        </p:txBody>
      </p:sp>
      <p:grpSp>
        <p:nvGrpSpPr>
          <p:cNvPr id="283" name="Google Shape;283;p33"/>
          <p:cNvGrpSpPr/>
          <p:nvPr/>
        </p:nvGrpSpPr>
        <p:grpSpPr>
          <a:xfrm>
            <a:off x="129378" y="82130"/>
            <a:ext cx="1313610" cy="514349"/>
            <a:chOff x="258756" y="164259"/>
            <a:chExt cx="2627219" cy="1028699"/>
          </a:xfrm>
        </p:grpSpPr>
        <p:pic>
          <p:nvPicPr>
            <p:cNvPr id="284" name="Google Shape;284;p33"/>
            <p:cNvPicPr preferRelativeResize="0"/>
            <p:nvPr/>
          </p:nvPicPr>
          <p:blipFill rotWithShape="1">
            <a:blip r:embed="rId3">
              <a:alphaModFix/>
            </a:blip>
            <a:srcRect b="0" l="0" r="0" t="0"/>
            <a:stretch/>
          </p:blipFill>
          <p:spPr>
            <a:xfrm>
              <a:off x="258756" y="164259"/>
              <a:ext cx="1009649" cy="1028699"/>
            </a:xfrm>
            <a:prstGeom prst="rect">
              <a:avLst/>
            </a:prstGeom>
            <a:noFill/>
            <a:ln>
              <a:noFill/>
            </a:ln>
          </p:spPr>
        </p:pic>
        <p:pic>
          <p:nvPicPr>
            <p:cNvPr id="285" name="Google Shape;285;p33"/>
            <p:cNvPicPr preferRelativeResize="0"/>
            <p:nvPr/>
          </p:nvPicPr>
          <p:blipFill rotWithShape="1">
            <a:blip r:embed="rId4">
              <a:alphaModFix/>
            </a:blip>
            <a:srcRect b="0" l="0" r="0" t="0"/>
            <a:stretch/>
          </p:blipFill>
          <p:spPr>
            <a:xfrm>
              <a:off x="1028699" y="269053"/>
              <a:ext cx="285749" cy="819149"/>
            </a:xfrm>
            <a:prstGeom prst="rect">
              <a:avLst/>
            </a:prstGeom>
            <a:noFill/>
            <a:ln>
              <a:noFill/>
            </a:ln>
          </p:spPr>
        </p:pic>
        <p:pic>
          <p:nvPicPr>
            <p:cNvPr id="286" name="Google Shape;286;p33"/>
            <p:cNvPicPr preferRelativeResize="0"/>
            <p:nvPr/>
          </p:nvPicPr>
          <p:blipFill rotWithShape="1">
            <a:blip r:embed="rId5">
              <a:alphaModFix/>
            </a:blip>
            <a:srcRect b="0" l="0" r="0" t="0"/>
            <a:stretch/>
          </p:blipFill>
          <p:spPr>
            <a:xfrm>
              <a:off x="1314351" y="164259"/>
              <a:ext cx="1571624" cy="819149"/>
            </a:xfrm>
            <a:prstGeom prst="rect">
              <a:avLst/>
            </a:prstGeom>
            <a:noFill/>
            <a:ln>
              <a:noFill/>
            </a:ln>
          </p:spPr>
        </p:pic>
      </p:grpSp>
      <p:pic>
        <p:nvPicPr>
          <p:cNvPr descr="Bu görselin başlığını &quot;Difüzyon Modelleri  " id="287" name="Google Shape;287;p33"/>
          <p:cNvPicPr preferRelativeResize="0"/>
          <p:nvPr/>
        </p:nvPicPr>
        <p:blipFill>
          <a:blip r:embed="rId6">
            <a:alphaModFix/>
          </a:blip>
          <a:stretch>
            <a:fillRect/>
          </a:stretch>
        </p:blipFill>
        <p:spPr>
          <a:xfrm>
            <a:off x="5172225" y="1202525"/>
            <a:ext cx="3876498" cy="3876525"/>
          </a:xfrm>
          <a:prstGeom prst="rect">
            <a:avLst/>
          </a:prstGeom>
          <a:noFill/>
          <a:ln>
            <a:noFill/>
          </a:ln>
        </p:spPr>
      </p:pic>
      <p:sp>
        <p:nvSpPr>
          <p:cNvPr id="288" name="Google Shape;288;p33"/>
          <p:cNvSpPr txBox="1"/>
          <p:nvPr/>
        </p:nvSpPr>
        <p:spPr>
          <a:xfrm>
            <a:off x="183100" y="1202525"/>
            <a:ext cx="46737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 sz="1600">
                <a:solidFill>
                  <a:srgbClr val="DE00B9"/>
                </a:solidFill>
              </a:rPr>
              <a:t>Forward Diffusion (İleri Yayılım)</a:t>
            </a:r>
            <a:r>
              <a:rPr b="1" lang="tr" sz="1600">
                <a:solidFill>
                  <a:schemeClr val="lt1"/>
                </a:solidFill>
              </a:rPr>
              <a:t>:</a:t>
            </a:r>
            <a:r>
              <a:rPr lang="tr" sz="1600">
                <a:solidFill>
                  <a:schemeClr val="lt1"/>
                </a:solidFill>
              </a:rPr>
              <a:t> Eğitim aşamasında temiz bir resme adım adım gürültü ekleyerek onu tamamen bozma işlemi. Modelin neyi düzelteceğini öğrenmesi için gereklidir.</a:t>
            </a:r>
            <a:endParaRPr>
              <a:solidFill>
                <a:schemeClr val="lt1"/>
              </a:solidFill>
              <a:latin typeface="Calibri"/>
              <a:ea typeface="Calibri"/>
              <a:cs typeface="Calibri"/>
              <a:sym typeface="Calibri"/>
            </a:endParaRPr>
          </a:p>
        </p:txBody>
      </p:sp>
      <p:sp>
        <p:nvSpPr>
          <p:cNvPr id="289" name="Google Shape;289;p33"/>
          <p:cNvSpPr txBox="1"/>
          <p:nvPr/>
        </p:nvSpPr>
        <p:spPr>
          <a:xfrm>
            <a:off x="183100" y="2417413"/>
            <a:ext cx="43890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 sz="1600">
                <a:solidFill>
                  <a:srgbClr val="DE00B9"/>
                </a:solidFill>
              </a:rPr>
              <a:t>Reverse Process (Geriye Yayılım)</a:t>
            </a:r>
            <a:r>
              <a:rPr b="1" lang="tr" sz="1600">
                <a:solidFill>
                  <a:schemeClr val="lt1"/>
                </a:solidFill>
              </a:rPr>
              <a:t>:</a:t>
            </a:r>
            <a:r>
              <a:rPr lang="tr" sz="1600">
                <a:solidFill>
                  <a:schemeClr val="lt1"/>
                </a:solidFill>
              </a:rPr>
              <a:t> Modelin, saf gürültüden (Noise) başlayarak ve her adımda gürültüyü tahmin edip silerek anlamlı bir görüntüye ulaşması.</a:t>
            </a:r>
            <a:endParaRPr>
              <a:solidFill>
                <a:schemeClr val="lt1"/>
              </a:solidFill>
              <a:latin typeface="Calibri"/>
              <a:ea typeface="Calibri"/>
              <a:cs typeface="Calibri"/>
              <a:sym typeface="Calibri"/>
            </a:endParaRPr>
          </a:p>
        </p:txBody>
      </p:sp>
      <p:sp>
        <p:nvSpPr>
          <p:cNvPr id="290" name="Google Shape;290;p33"/>
          <p:cNvSpPr txBox="1"/>
          <p:nvPr/>
        </p:nvSpPr>
        <p:spPr>
          <a:xfrm>
            <a:off x="129375" y="3632325"/>
            <a:ext cx="44430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tr" sz="1600">
                <a:solidFill>
                  <a:srgbClr val="DE00B9"/>
                </a:solidFill>
              </a:rPr>
              <a:t>Conditioning (Koşullandırma)</a:t>
            </a:r>
            <a:r>
              <a:rPr b="1" lang="tr" sz="1600">
                <a:solidFill>
                  <a:schemeClr val="lt1"/>
                </a:solidFill>
              </a:rPr>
              <a:t>:</a:t>
            </a:r>
            <a:r>
              <a:rPr lang="tr" sz="1600">
                <a:solidFill>
                  <a:schemeClr val="lt1"/>
                </a:solidFill>
              </a:rPr>
              <a:t> Gürültü silme işleminin rastgele değil, Füzyon modülünden gelen metin vektörleri (Prompt) rehberliğinde yapılması.</a:t>
            </a:r>
            <a:endParaRPr>
              <a:solidFill>
                <a:schemeClr val="lt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34"/>
          <p:cNvSpPr txBox="1"/>
          <p:nvPr>
            <p:ph type="ctrTitle"/>
          </p:nvPr>
        </p:nvSpPr>
        <p:spPr>
          <a:xfrm>
            <a:off x="2275301" y="1848875"/>
            <a:ext cx="7353900" cy="929700"/>
          </a:xfrm>
          <a:prstGeom prst="rect">
            <a:avLst/>
          </a:prstGeom>
          <a:noFill/>
          <a:ln>
            <a:noFill/>
          </a:ln>
        </p:spPr>
        <p:txBody>
          <a:bodyPr anchorCtr="0" anchor="t" bIns="0" lIns="0" spcFirstLastPara="1" rIns="0" wrap="square" tIns="6025">
            <a:spAutoFit/>
          </a:bodyPr>
          <a:lstStyle/>
          <a:p>
            <a:pPr indent="0" lvl="0" marL="0" marR="0" rtl="0" algn="l">
              <a:lnSpc>
                <a:spcPct val="116700"/>
              </a:lnSpc>
              <a:spcBef>
                <a:spcPts val="0"/>
              </a:spcBef>
              <a:spcAft>
                <a:spcPts val="0"/>
              </a:spcAft>
              <a:buNone/>
            </a:pPr>
            <a:r>
              <a:rPr lang="tr" sz="6000"/>
              <a:t>Teşekkürler</a:t>
            </a:r>
            <a:endParaRPr sz="6000"/>
          </a:p>
        </p:txBody>
      </p:sp>
      <p:sp>
        <p:nvSpPr>
          <p:cNvPr id="296" name="Google Shape;296;p34"/>
          <p:cNvSpPr txBox="1"/>
          <p:nvPr/>
        </p:nvSpPr>
        <p:spPr>
          <a:xfrm>
            <a:off x="3286445" y="4010018"/>
            <a:ext cx="2571115" cy="210820"/>
          </a:xfrm>
          <a:prstGeom prst="rect">
            <a:avLst/>
          </a:prstGeom>
          <a:noFill/>
          <a:ln>
            <a:noFill/>
          </a:ln>
        </p:spPr>
        <p:txBody>
          <a:bodyPr anchorCtr="0" anchor="t" bIns="0" lIns="0" spcFirstLastPara="1" rIns="0" wrap="square" tIns="6350">
            <a:spAutoFit/>
          </a:bodyPr>
          <a:lstStyle/>
          <a:p>
            <a:pPr indent="0" lvl="0" marL="12700" rtl="0" algn="l">
              <a:lnSpc>
                <a:spcPct val="100000"/>
              </a:lnSpc>
              <a:spcBef>
                <a:spcPts val="0"/>
              </a:spcBef>
              <a:spcAft>
                <a:spcPts val="0"/>
              </a:spcAft>
              <a:buNone/>
            </a:pPr>
            <a:r>
              <a:rPr b="1" lang="tr" sz="1300" u="sng">
                <a:solidFill>
                  <a:schemeClr val="hlink"/>
                </a:solidFill>
                <a:latin typeface="Tahoma"/>
                <a:ea typeface="Tahoma"/>
                <a:cs typeface="Tahoma"/>
                <a:sym typeface="Tahoma"/>
                <a:hlinkClick r:id="rId3"/>
              </a:rPr>
              <a:t>www.airlab.yildizskylab.com</a:t>
            </a:r>
            <a:endParaRPr sz="1300">
              <a:latin typeface="Tahoma"/>
              <a:ea typeface="Tahoma"/>
              <a:cs typeface="Tahoma"/>
              <a:sym typeface="Tahoma"/>
            </a:endParaRPr>
          </a:p>
        </p:txBody>
      </p:sp>
      <p:grpSp>
        <p:nvGrpSpPr>
          <p:cNvPr id="297" name="Google Shape;297;p34"/>
          <p:cNvGrpSpPr/>
          <p:nvPr/>
        </p:nvGrpSpPr>
        <p:grpSpPr>
          <a:xfrm>
            <a:off x="129378" y="82130"/>
            <a:ext cx="1313610" cy="514350"/>
            <a:chOff x="258756" y="164259"/>
            <a:chExt cx="2627219" cy="1028699"/>
          </a:xfrm>
        </p:grpSpPr>
        <p:pic>
          <p:nvPicPr>
            <p:cNvPr id="298" name="Google Shape;298;p34"/>
            <p:cNvPicPr preferRelativeResize="0"/>
            <p:nvPr/>
          </p:nvPicPr>
          <p:blipFill rotWithShape="1">
            <a:blip r:embed="rId4">
              <a:alphaModFix/>
            </a:blip>
            <a:srcRect b="0" l="0" r="0" t="0"/>
            <a:stretch/>
          </p:blipFill>
          <p:spPr>
            <a:xfrm>
              <a:off x="258756" y="164259"/>
              <a:ext cx="1009649" cy="1028699"/>
            </a:xfrm>
            <a:prstGeom prst="rect">
              <a:avLst/>
            </a:prstGeom>
            <a:noFill/>
            <a:ln>
              <a:noFill/>
            </a:ln>
          </p:spPr>
        </p:pic>
        <p:pic>
          <p:nvPicPr>
            <p:cNvPr id="299" name="Google Shape;299;p34"/>
            <p:cNvPicPr preferRelativeResize="0"/>
            <p:nvPr/>
          </p:nvPicPr>
          <p:blipFill rotWithShape="1">
            <a:blip r:embed="rId5">
              <a:alphaModFix/>
            </a:blip>
            <a:srcRect b="0" l="0" r="0" t="0"/>
            <a:stretch/>
          </p:blipFill>
          <p:spPr>
            <a:xfrm>
              <a:off x="1028699" y="269053"/>
              <a:ext cx="285749" cy="819149"/>
            </a:xfrm>
            <a:prstGeom prst="rect">
              <a:avLst/>
            </a:prstGeom>
            <a:noFill/>
            <a:ln>
              <a:noFill/>
            </a:ln>
          </p:spPr>
        </p:pic>
        <p:pic>
          <p:nvPicPr>
            <p:cNvPr id="300" name="Google Shape;300;p34"/>
            <p:cNvPicPr preferRelativeResize="0"/>
            <p:nvPr/>
          </p:nvPicPr>
          <p:blipFill rotWithShape="1">
            <a:blip r:embed="rId6">
              <a:alphaModFix/>
            </a:blip>
            <a:srcRect b="0" l="0" r="0" t="0"/>
            <a:stretch/>
          </p:blipFill>
          <p:spPr>
            <a:xfrm>
              <a:off x="1314351" y="164259"/>
              <a:ext cx="1571624" cy="819149"/>
            </a:xfrm>
            <a:prstGeom prst="rect">
              <a:avLst/>
            </a:prstGeom>
            <a:noFill/>
            <a:ln>
              <a:noFill/>
            </a:ln>
          </p:spPr>
        </p:pic>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2A2A2A"/>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